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4"/>
  </p:notesMasterIdLst>
  <p:sldIdLst>
    <p:sldId id="285" r:id="rId2"/>
    <p:sldId id="287" r:id="rId3"/>
  </p:sldIdLst>
  <p:sldSz cx="10693400" cy="7561263"/>
  <p:notesSz cx="6669088" cy="9928225"/>
  <p:custDataLst>
    <p:tags r:id="rId5"/>
  </p:custDataLst>
  <p:defaultTextStyle>
    <a:defPPr>
      <a:defRPr lang="en-US"/>
    </a:defPPr>
    <a:lvl1pPr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520700" indent="-63500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1042988" indent="-1285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563688" indent="-1920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2085975" indent="-257175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5">
          <p15:clr>
            <a:srgbClr val="A4A3A4"/>
          </p15:clr>
        </p15:guide>
        <p15:guide id="2" orient="horz" pos="4622">
          <p15:clr>
            <a:srgbClr val="A4A3A4"/>
          </p15:clr>
        </p15:guide>
        <p15:guide id="3" orient="horz" pos="4384">
          <p15:clr>
            <a:srgbClr val="A4A3A4"/>
          </p15:clr>
        </p15:guide>
        <p15:guide id="4" orient="horz" pos="752">
          <p15:clr>
            <a:srgbClr val="A4A3A4"/>
          </p15:clr>
        </p15:guide>
        <p15:guide id="5" orient="horz" pos="684">
          <p15:clr>
            <a:srgbClr val="A4A3A4"/>
          </p15:clr>
        </p15:guide>
        <p15:guide id="6" orient="horz" pos="1261">
          <p15:clr>
            <a:srgbClr val="A4A3A4"/>
          </p15:clr>
        </p15:guide>
        <p15:guide id="7" orient="horz" pos="2789">
          <p15:clr>
            <a:srgbClr val="A4A3A4"/>
          </p15:clr>
        </p15:guide>
        <p15:guide id="8" pos="380">
          <p15:clr>
            <a:srgbClr val="A4A3A4"/>
          </p15:clr>
        </p15:guide>
        <p15:guide id="9" pos="6343">
          <p15:clr>
            <a:srgbClr val="A4A3A4"/>
          </p15:clr>
        </p15:guide>
        <p15:guide id="10" pos="2301">
          <p15:clr>
            <a:srgbClr val="A4A3A4"/>
          </p15:clr>
        </p15:guide>
        <p15:guide id="11" pos="2417">
          <p15:clr>
            <a:srgbClr val="A4A3A4"/>
          </p15:clr>
        </p15:guide>
        <p15:guide id="12" pos="4453">
          <p15:clr>
            <a:srgbClr val="A4A3A4"/>
          </p15:clr>
        </p15:guide>
        <p15:guide id="13" pos="43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6900"/>
    <a:srgbClr val="A32020"/>
    <a:srgbClr val="FFC28B"/>
    <a:srgbClr val="FFA451"/>
    <a:srgbClr val="6023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83" autoAdjust="0"/>
    <p:restoredTop sz="94718" autoAdjust="0"/>
  </p:normalViewPr>
  <p:slideViewPr>
    <p:cSldViewPr showGuides="1">
      <p:cViewPr varScale="1">
        <p:scale>
          <a:sx n="99" d="100"/>
          <a:sy n="99" d="100"/>
        </p:scale>
        <p:origin x="1770" y="72"/>
      </p:cViewPr>
      <p:guideLst>
        <p:guide orient="horz" pos="175"/>
        <p:guide orient="horz" pos="4622"/>
        <p:guide orient="horz" pos="4384"/>
        <p:guide orient="horz" pos="752"/>
        <p:guide orient="horz" pos="684"/>
        <p:guide orient="horz" pos="1261"/>
        <p:guide orient="horz" pos="2789"/>
        <p:guide pos="380"/>
        <p:guide pos="6343"/>
        <p:guide pos="2301"/>
        <p:guide pos="2417"/>
        <p:guide pos="4453"/>
        <p:guide pos="43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90458" cy="496729"/>
          </a:xfrm>
          <a:prstGeom prst="rect">
            <a:avLst/>
          </a:prstGeom>
        </p:spPr>
        <p:txBody>
          <a:bodyPr vert="horz" lIns="92985" tIns="46493" rIns="92985" bIns="46493" rtlCol="0"/>
          <a:lstStyle>
            <a:lvl1pPr algn="l" defTabSz="1006340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074" y="0"/>
            <a:ext cx="2890458" cy="496729"/>
          </a:xfrm>
          <a:prstGeom prst="rect">
            <a:avLst/>
          </a:prstGeom>
        </p:spPr>
        <p:txBody>
          <a:bodyPr vert="horz" lIns="92985" tIns="46493" rIns="92985" bIns="46493" rtlCol="0"/>
          <a:lstStyle>
            <a:lvl1pPr algn="r" defTabSz="1006340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EF7AB233-6983-486D-806D-749045E60D56}" type="datetimeFigureOut">
              <a:rPr lang="en-GB"/>
              <a:pPr>
                <a:defRPr/>
              </a:pPr>
              <a:t>17/04/2023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4850" y="746125"/>
            <a:ext cx="525938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85" tIns="46493" rIns="92985" bIns="46493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6542"/>
            <a:ext cx="5335270" cy="4467384"/>
          </a:xfrm>
          <a:prstGeom prst="rect">
            <a:avLst/>
          </a:prstGeom>
        </p:spPr>
        <p:txBody>
          <a:bodyPr vert="horz" lIns="92985" tIns="46493" rIns="92985" bIns="4649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497"/>
            <a:ext cx="2890458" cy="495142"/>
          </a:xfrm>
          <a:prstGeom prst="rect">
            <a:avLst/>
          </a:prstGeom>
        </p:spPr>
        <p:txBody>
          <a:bodyPr vert="horz" lIns="92985" tIns="46493" rIns="92985" bIns="46493" rtlCol="0" anchor="b"/>
          <a:lstStyle>
            <a:lvl1pPr algn="l" defTabSz="1006340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074" y="9431497"/>
            <a:ext cx="2890458" cy="495142"/>
          </a:xfrm>
          <a:prstGeom prst="rect">
            <a:avLst/>
          </a:prstGeom>
        </p:spPr>
        <p:txBody>
          <a:bodyPr vert="horz" lIns="92985" tIns="46493" rIns="92985" bIns="46493" rtlCol="0" anchor="b"/>
          <a:lstStyle>
            <a:lvl1pPr algn="r" defTabSz="1006340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00DB73FB-DAE7-46AE-A723-0C9ECE2F0D59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5277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700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9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36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975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746125"/>
            <a:ext cx="525938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DB73FB-DAE7-46AE-A723-0C9ECE2F0D59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361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746125"/>
            <a:ext cx="525938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DB73FB-DAE7-46AE-A723-0C9ECE2F0D59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137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Lef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782" y="756126"/>
            <a:ext cx="9445837" cy="1008168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7039822" y="1932324"/>
            <a:ext cx="3029797" cy="2352393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7039822" y="4452744"/>
            <a:ext cx="3029797" cy="2352393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623783" y="1932323"/>
            <a:ext cx="6237817" cy="487281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 b="0">
                <a:solidFill>
                  <a:schemeClr val="accent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marL="0" algn="r" defTabSz="1043056" rtl="0" eaLnBrk="1" latinLnBrk="0" hangingPunct="1">
              <a:defRPr lang="en-GB" sz="800" b="1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94DA380D-204C-442C-8431-13D755F20178}" type="slidenum">
              <a:rPr lang="ru-RU"/>
              <a:pPr>
                <a:defRPr/>
              </a:pPr>
              <a:t>‹N›</a:t>
            </a:fld>
            <a:endParaRPr lang="ru-RU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 algn="r">
              <a:defRPr sz="800" b="0">
                <a:solidFill>
                  <a:schemeClr val="accent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/>
              <a:t>Ocr 2010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 with Imp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1803" y="756126"/>
            <a:ext cx="6237817" cy="1008168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1"/>
              <a:t>Click to edit Master title style</a:t>
            </a:r>
            <a:endParaRPr lang="en-GB" noProof="1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3831803" y="1932323"/>
            <a:ext cx="6237817" cy="4872814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GB" noProof="1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623782" y="1932323"/>
            <a:ext cx="3029797" cy="2349032"/>
          </a:xfrm>
        </p:spPr>
        <p:txBody>
          <a:bodyPr/>
          <a:lstStyle>
            <a:lvl1pPr>
              <a:defRPr sz="2700" b="1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 b="0">
                <a:solidFill>
                  <a:schemeClr val="accent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marL="0" algn="r" defTabSz="1043056" rtl="0" eaLnBrk="1" latinLnBrk="0" hangingPunct="1">
              <a:defRPr lang="en-GB" sz="800" b="1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4ECC5BA4-DAC3-4F7A-B82E-DEF266D1F186}" type="slidenum">
              <a:rPr lang="ru-RU"/>
              <a:pPr>
                <a:defRPr/>
              </a:pPr>
              <a:t>‹N›</a:t>
            </a:fld>
            <a:endParaRPr lang="ru-RU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 algn="r">
              <a:defRPr sz="800" b="0">
                <a:solidFill>
                  <a:schemeClr val="accent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/>
              <a:t>Ocr 2010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ey point: Colour">
    <p:bg>
      <p:bgPr>
        <a:solidFill>
          <a:srgbClr val="A320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hape 3"/>
          <p:cNvCxnSpPr/>
          <p:nvPr/>
        </p:nvCxnSpPr>
        <p:spPr>
          <a:xfrm rot="5400000" flipH="1" flipV="1">
            <a:off x="5173270" y="-4056352"/>
            <a:ext cx="167254" cy="9624734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782" y="756126"/>
            <a:ext cx="9445837" cy="1008168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782" y="1932323"/>
            <a:ext cx="9445837" cy="4872814"/>
          </a:xfrm>
        </p:spPr>
        <p:txBody>
          <a:bodyPr>
            <a:noAutofit/>
          </a:bodyPr>
          <a:lstStyle>
            <a:lvl1pPr>
              <a:lnSpc>
                <a:spcPts val="4107"/>
              </a:lnSpc>
              <a:spcBef>
                <a:spcPts val="0"/>
              </a:spcBef>
              <a:spcAft>
                <a:spcPts val="684"/>
              </a:spcAft>
              <a:defRPr sz="3700" baseline="0">
                <a:solidFill>
                  <a:schemeClr val="bg1"/>
                </a:solidFill>
              </a:defRPr>
            </a:lvl1pPr>
            <a:lvl2pPr marL="507041" indent="-300603">
              <a:lnSpc>
                <a:spcPts val="4107"/>
              </a:lnSpc>
              <a:spcBef>
                <a:spcPts val="0"/>
              </a:spcBef>
              <a:spcAft>
                <a:spcPts val="684"/>
              </a:spcAft>
              <a:buClr>
                <a:schemeClr val="bg1"/>
              </a:buClr>
              <a:defRPr sz="3700">
                <a:solidFill>
                  <a:schemeClr val="bg1"/>
                </a:solidFill>
              </a:defRPr>
            </a:lvl2pPr>
            <a:lvl3pPr marL="814888" indent="-304225">
              <a:lnSpc>
                <a:spcPts val="4107"/>
              </a:lnSpc>
              <a:spcBef>
                <a:spcPts val="0"/>
              </a:spcBef>
              <a:spcAft>
                <a:spcPts val="684"/>
              </a:spcAft>
              <a:buClr>
                <a:schemeClr val="bg1"/>
              </a:buClr>
              <a:defRPr sz="3700">
                <a:solidFill>
                  <a:schemeClr val="bg1"/>
                </a:solidFill>
              </a:defRPr>
            </a:lvl3pPr>
            <a:lvl4pPr marL="1122734" indent="-304225">
              <a:lnSpc>
                <a:spcPts val="4107"/>
              </a:lnSpc>
              <a:spcBef>
                <a:spcPts val="0"/>
              </a:spcBef>
              <a:spcAft>
                <a:spcPts val="684"/>
              </a:spcAft>
              <a:buClr>
                <a:schemeClr val="bg1"/>
              </a:buClr>
              <a:defRPr sz="3700">
                <a:solidFill>
                  <a:schemeClr val="bg1"/>
                </a:solidFill>
              </a:defRPr>
            </a:lvl4pPr>
            <a:lvl5pPr marL="1530178" indent="-304225">
              <a:lnSpc>
                <a:spcPts val="4107"/>
              </a:lnSpc>
              <a:spcBef>
                <a:spcPts val="0"/>
              </a:spcBef>
              <a:spcAft>
                <a:spcPts val="684"/>
              </a:spcAft>
              <a:buClr>
                <a:schemeClr val="bg1"/>
              </a:buClr>
              <a:defRPr sz="3700">
                <a:solidFill>
                  <a:schemeClr val="bg1"/>
                </a:solidFill>
              </a:defRPr>
            </a:lvl5pPr>
            <a:lvl6pPr marL="1838025" indent="-309658">
              <a:lnSpc>
                <a:spcPts val="4107"/>
              </a:lnSpc>
              <a:spcBef>
                <a:spcPts val="0"/>
              </a:spcBef>
              <a:spcAft>
                <a:spcPts val="68"/>
              </a:spcAft>
              <a:buClr>
                <a:schemeClr val="bg1"/>
              </a:buClr>
              <a:buFont typeface="Arial" pitchFamily="34" charset="0"/>
              <a:buNone/>
              <a:defRPr sz="3200">
                <a:solidFill>
                  <a:schemeClr val="bg1"/>
                </a:solidFill>
              </a:defRPr>
            </a:lvl6pPr>
            <a:lvl7pPr>
              <a:defRPr sz="3200">
                <a:solidFill>
                  <a:schemeClr val="bg1"/>
                </a:solidFill>
              </a:defRPr>
            </a:lvl7pPr>
            <a:lvl8pPr>
              <a:lnSpc>
                <a:spcPts val="4107"/>
              </a:lnSpc>
              <a:defRPr sz="3200">
                <a:solidFill>
                  <a:schemeClr val="bg1"/>
                </a:solidFill>
              </a:defRPr>
            </a:lvl8pPr>
            <a:lvl9pPr>
              <a:defRPr sz="3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900" b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>
              <a:defRPr/>
            </a:pPr>
            <a:fld id="{64A98B9C-B1B5-49A8-823D-8CE506E5FBE5}" type="slidenum">
              <a:rPr lang="en-GB"/>
              <a:pPr>
                <a:defRPr/>
              </a:pPr>
              <a:t>‹N›</a:t>
            </a:fld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r">
              <a:defRPr sz="900" b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/>
              <a:t>Ocr 2010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: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1"/>
          <p:cNvGrpSpPr>
            <a:grpSpLocks/>
          </p:cNvGrpSpPr>
          <p:nvPr userDrawn="1"/>
        </p:nvGrpSpPr>
        <p:grpSpPr bwMode="auto">
          <a:xfrm>
            <a:off x="2759226" y="601669"/>
            <a:ext cx="7934174" cy="4366584"/>
            <a:chOff x="19140488" y="13674"/>
            <a:chExt cx="7443798" cy="6145827"/>
          </a:xfrm>
        </p:grpSpPr>
        <p:sp>
          <p:nvSpPr>
            <p:cNvPr id="4" name="Rectangle 17"/>
            <p:cNvSpPr>
              <a:spLocks noChangeArrowheads="1"/>
            </p:cNvSpPr>
            <p:nvPr/>
          </p:nvSpPr>
          <p:spPr bwMode="gray">
            <a:xfrm>
              <a:off x="19140488" y="4189361"/>
              <a:ext cx="2302227" cy="1970140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04305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5" name="Rectangle 7"/>
            <p:cNvSpPr>
              <a:spLocks noChangeArrowheads="1"/>
            </p:cNvSpPr>
            <p:nvPr/>
          </p:nvSpPr>
          <p:spPr bwMode="gray">
            <a:xfrm>
              <a:off x="25663816" y="4032950"/>
              <a:ext cx="920470" cy="2126551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04305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gray">
            <a:xfrm>
              <a:off x="25048765" y="2900159"/>
              <a:ext cx="949959" cy="1289202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04305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gray">
            <a:xfrm>
              <a:off x="25048765" y="4032950"/>
              <a:ext cx="949959" cy="2126551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04305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gray">
            <a:xfrm>
              <a:off x="24665412" y="705672"/>
              <a:ext cx="476032" cy="2264003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04305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gray">
            <a:xfrm>
              <a:off x="24665412" y="2900159"/>
              <a:ext cx="476032" cy="1289202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04305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gray">
            <a:xfrm>
              <a:off x="24665412" y="4032950"/>
              <a:ext cx="476032" cy="2126551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04305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gray">
            <a:xfrm>
              <a:off x="19140488" y="669335"/>
              <a:ext cx="5661836" cy="2300340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04305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gray">
            <a:xfrm>
              <a:off x="19140488" y="2900159"/>
              <a:ext cx="5661836" cy="1289202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04305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gray">
            <a:xfrm>
              <a:off x="19140488" y="4032950"/>
              <a:ext cx="5661836" cy="21265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104305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1836" cy="691998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04305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</p:grpSp>
      <p:grpSp>
        <p:nvGrpSpPr>
          <p:cNvPr id="15" name="Group 32"/>
          <p:cNvGrpSpPr>
            <a:grpSpLocks/>
          </p:cNvGrpSpPr>
          <p:nvPr userDrawn="1"/>
        </p:nvGrpSpPr>
        <p:grpSpPr bwMode="auto">
          <a:xfrm>
            <a:off x="1661372" y="4964886"/>
            <a:ext cx="1293176" cy="377165"/>
            <a:chOff x="518032" y="978681"/>
            <a:chExt cx="4572000" cy="2667393"/>
          </a:xfrm>
        </p:grpSpPr>
        <p:sp>
          <p:nvSpPr>
            <p:cNvPr id="16" name="Rectangle 37"/>
            <p:cNvSpPr>
              <a:spLocks noChangeArrowheads="1"/>
            </p:cNvSpPr>
            <p:nvPr userDrawn="1"/>
          </p:nvSpPr>
          <p:spPr bwMode="black">
            <a:xfrm>
              <a:off x="3296157" y="978681"/>
              <a:ext cx="1143000" cy="261974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04305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17" name="Freeform 7"/>
            <p:cNvSpPr>
              <a:spLocks noEditPoints="1"/>
            </p:cNvSpPr>
            <p:nvPr userDrawn="1"/>
          </p:nvSpPr>
          <p:spPr bwMode="black">
            <a:xfrm>
              <a:off x="518032" y="1923380"/>
              <a:ext cx="4572000" cy="1722694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104305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</p:grpSp>
      <p:sp>
        <p:nvSpPr>
          <p:cNvPr id="52" name="Text Placeholder 31"/>
          <p:cNvSpPr>
            <a:spLocks noGrp="1"/>
          </p:cNvSpPr>
          <p:nvPr>
            <p:ph type="body" sz="quarter" idx="10"/>
          </p:nvPr>
        </p:nvSpPr>
        <p:spPr bwMode="white">
          <a:xfrm>
            <a:off x="2216654" y="224503"/>
            <a:ext cx="4801336" cy="161307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24138" y="756576"/>
            <a:ext cx="9445126" cy="1008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</a:t>
            </a:r>
            <a:br>
              <a:rPr lang="en-GB"/>
            </a:br>
            <a:r>
              <a:rPr lang="en-GB"/>
              <a:t>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4138" y="1931849"/>
            <a:ext cx="9445126" cy="487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138" y="6973065"/>
            <a:ext cx="6149323" cy="168377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 b="0">
                <a:solidFill>
                  <a:schemeClr val="accent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86655" y="7141442"/>
            <a:ext cx="1787098" cy="167255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 defTabSz="1043056" fontAlgn="auto">
              <a:spcBef>
                <a:spcPts val="0"/>
              </a:spcBef>
              <a:spcAft>
                <a:spcPts val="0"/>
              </a:spcAft>
              <a:defRPr sz="800" b="1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>
              <a:defRPr/>
            </a:pPr>
            <a:fld id="{34F32B37-134C-4FDD-BDD3-001371BC2A85}" type="slidenum">
              <a:rPr lang="en-GB"/>
              <a:pPr>
                <a:defRPr/>
              </a:pPr>
              <a:t>‹N›</a:t>
            </a:fld>
            <a:endParaRPr lang="en-GB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286656" y="6973065"/>
            <a:ext cx="1782607" cy="16837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 defTabSz="1043056" fontAlgn="auto">
              <a:spcBef>
                <a:spcPts val="0"/>
              </a:spcBef>
              <a:spcAft>
                <a:spcPts val="0"/>
              </a:spcAft>
              <a:defRPr sz="800" b="0">
                <a:solidFill>
                  <a:schemeClr val="accent1"/>
                </a:solidFill>
                <a:latin typeface="+mj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/>
              <a:t>Ocr 2010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</p:sldLayoutIdLst>
  <p:hf sldNum="0" hdr="0" ftr="0" dt="0"/>
  <p:txStyles>
    <p:titleStyle>
      <a:lvl1pPr algn="l" defTabSz="1042988" rtl="0" eaLnBrk="0" fontAlgn="base" hangingPunct="0">
        <a:spcBef>
          <a:spcPct val="0"/>
        </a:spcBef>
        <a:spcAft>
          <a:spcPct val="0"/>
        </a:spcAft>
        <a:defRPr sz="2700" b="1" i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042988" rtl="0" eaLnBrk="0" fontAlgn="base" hangingPunct="0">
        <a:spcBef>
          <a:spcPct val="0"/>
        </a:spcBef>
        <a:spcAft>
          <a:spcPct val="0"/>
        </a:spcAft>
        <a:defRPr sz="2700" b="1" i="1">
          <a:solidFill>
            <a:schemeClr val="tx1"/>
          </a:solidFill>
          <a:latin typeface="Georgia" pitchFamily="18" charset="0"/>
        </a:defRPr>
      </a:lvl2pPr>
      <a:lvl3pPr algn="l" defTabSz="1042988" rtl="0" eaLnBrk="0" fontAlgn="base" hangingPunct="0">
        <a:spcBef>
          <a:spcPct val="0"/>
        </a:spcBef>
        <a:spcAft>
          <a:spcPct val="0"/>
        </a:spcAft>
        <a:defRPr sz="2700" b="1" i="1">
          <a:solidFill>
            <a:schemeClr val="tx1"/>
          </a:solidFill>
          <a:latin typeface="Georgia" pitchFamily="18" charset="0"/>
        </a:defRPr>
      </a:lvl3pPr>
      <a:lvl4pPr algn="l" defTabSz="1042988" rtl="0" eaLnBrk="0" fontAlgn="base" hangingPunct="0">
        <a:spcBef>
          <a:spcPct val="0"/>
        </a:spcBef>
        <a:spcAft>
          <a:spcPct val="0"/>
        </a:spcAft>
        <a:defRPr sz="2700" b="1" i="1">
          <a:solidFill>
            <a:schemeClr val="tx1"/>
          </a:solidFill>
          <a:latin typeface="Georgia" pitchFamily="18" charset="0"/>
        </a:defRPr>
      </a:lvl4pPr>
      <a:lvl5pPr algn="l" defTabSz="1042988" rtl="0" eaLnBrk="0" fontAlgn="base" hangingPunct="0">
        <a:spcBef>
          <a:spcPct val="0"/>
        </a:spcBef>
        <a:spcAft>
          <a:spcPct val="0"/>
        </a:spcAft>
        <a:defRPr sz="2700" b="1" i="1">
          <a:solidFill>
            <a:schemeClr val="tx1"/>
          </a:solidFill>
          <a:latin typeface="Georgia" pitchFamily="18" charset="0"/>
        </a:defRPr>
      </a:lvl5pPr>
      <a:lvl6pPr marL="457200" algn="l" defTabSz="1042988" rtl="0" fontAlgn="base">
        <a:spcBef>
          <a:spcPct val="0"/>
        </a:spcBef>
        <a:spcAft>
          <a:spcPct val="0"/>
        </a:spcAft>
        <a:defRPr sz="2700" b="1" i="1">
          <a:solidFill>
            <a:schemeClr val="tx1"/>
          </a:solidFill>
          <a:latin typeface="Georgia" pitchFamily="18" charset="0"/>
        </a:defRPr>
      </a:lvl6pPr>
      <a:lvl7pPr marL="914400" algn="l" defTabSz="1042988" rtl="0" fontAlgn="base">
        <a:spcBef>
          <a:spcPct val="0"/>
        </a:spcBef>
        <a:spcAft>
          <a:spcPct val="0"/>
        </a:spcAft>
        <a:defRPr sz="2700" b="1" i="1">
          <a:solidFill>
            <a:schemeClr val="tx1"/>
          </a:solidFill>
          <a:latin typeface="Georgia" pitchFamily="18" charset="0"/>
        </a:defRPr>
      </a:lvl7pPr>
      <a:lvl8pPr marL="1371600" algn="l" defTabSz="1042988" rtl="0" fontAlgn="base">
        <a:spcBef>
          <a:spcPct val="0"/>
        </a:spcBef>
        <a:spcAft>
          <a:spcPct val="0"/>
        </a:spcAft>
        <a:defRPr sz="2700" b="1" i="1">
          <a:solidFill>
            <a:schemeClr val="tx1"/>
          </a:solidFill>
          <a:latin typeface="Georgia" pitchFamily="18" charset="0"/>
        </a:defRPr>
      </a:lvl8pPr>
      <a:lvl9pPr marL="1828800" algn="l" defTabSz="1042988" rtl="0" fontAlgn="base">
        <a:spcBef>
          <a:spcPct val="0"/>
        </a:spcBef>
        <a:spcAft>
          <a:spcPct val="0"/>
        </a:spcAft>
        <a:defRPr sz="2700" b="1" i="1">
          <a:solidFill>
            <a:schemeClr val="tx1"/>
          </a:solidFill>
          <a:latin typeface="Georgia" pitchFamily="18" charset="0"/>
        </a:defRPr>
      </a:lvl9pPr>
    </p:titleStyle>
    <p:bodyStyle>
      <a:lvl1pPr marL="342900" indent="-655638" algn="l" defTabSz="1042988" rtl="0" eaLnBrk="0" fontAlgn="base" hangingPunct="0">
        <a:spcBef>
          <a:spcPct val="0"/>
        </a:spcBef>
        <a:spcAft>
          <a:spcPts val="1025"/>
        </a:spcAft>
        <a:buClr>
          <a:schemeClr val="tx1"/>
        </a:buClr>
        <a:defRPr sz="23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312738" indent="-312738" algn="l" defTabSz="1042988" rtl="0" eaLnBrk="0" fontAlgn="base" hangingPunct="0">
        <a:spcBef>
          <a:spcPct val="0"/>
        </a:spcBef>
        <a:spcAft>
          <a:spcPts val="1025"/>
        </a:spcAft>
        <a:buClr>
          <a:schemeClr val="tx1"/>
        </a:buClr>
        <a:buFont typeface="Georgia" pitchFamily="18" charset="0"/>
        <a:buChar char="•"/>
        <a:defRPr sz="23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625475" indent="-312738" algn="l" defTabSz="1042988" rtl="0" eaLnBrk="0" fontAlgn="base" hangingPunct="0">
        <a:spcBef>
          <a:spcPct val="0"/>
        </a:spcBef>
        <a:spcAft>
          <a:spcPts val="1025"/>
        </a:spcAft>
        <a:buClr>
          <a:schemeClr val="tx1"/>
        </a:buClr>
        <a:buFont typeface="Georgia" pitchFamily="18" charset="0"/>
        <a:buChar char="-"/>
        <a:defRPr sz="23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938213" indent="-312738" algn="l" defTabSz="1042988" rtl="0" eaLnBrk="0" fontAlgn="base" hangingPunct="0">
        <a:spcBef>
          <a:spcPct val="0"/>
        </a:spcBef>
        <a:spcAft>
          <a:spcPts val="1025"/>
        </a:spcAft>
        <a:buClr>
          <a:schemeClr val="tx1"/>
        </a:buClr>
        <a:buFont typeface="Georgia" pitchFamily="18" charset="0"/>
        <a:buChar char="◦"/>
        <a:defRPr sz="23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1250950" indent="-312738" algn="l" defTabSz="1042988" rtl="0" eaLnBrk="0" fontAlgn="base" hangingPunct="0">
        <a:spcBef>
          <a:spcPct val="0"/>
        </a:spcBef>
        <a:spcAft>
          <a:spcPts val="1025"/>
        </a:spcAft>
        <a:buClr>
          <a:schemeClr val="tx1"/>
        </a:buClr>
        <a:buFont typeface="Georgia" pitchFamily="18" charset="0"/>
        <a:buChar char="›"/>
        <a:defRPr sz="2300" kern="120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312917" marR="0" indent="-312917" algn="l" defTabSz="1043056" rtl="0" eaLnBrk="1" fontAlgn="auto" latinLnBrk="0" hangingPunct="1">
        <a:lnSpc>
          <a:spcPct val="100000"/>
        </a:lnSpc>
        <a:spcBef>
          <a:spcPts val="0"/>
        </a:spcBef>
        <a:spcAft>
          <a:spcPts val="1027"/>
        </a:spcAft>
        <a:buClr>
          <a:schemeClr val="tx1"/>
        </a:buClr>
        <a:buSzPct val="100000"/>
        <a:buFont typeface="+mj-lt"/>
        <a:buAutoNum type="arabicPeriod"/>
        <a:tabLst/>
        <a:defRPr sz="23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6pPr>
      <a:lvl7pPr marL="625834" indent="-312917" algn="l" defTabSz="1043056" rtl="0" eaLnBrk="1" latinLnBrk="0" hangingPunct="1">
        <a:lnSpc>
          <a:spcPct val="100000"/>
        </a:lnSpc>
        <a:spcBef>
          <a:spcPts val="0"/>
        </a:spcBef>
        <a:spcAft>
          <a:spcPts val="1027"/>
        </a:spcAft>
        <a:buSzPct val="100000"/>
        <a:buFont typeface="+mj-lt"/>
        <a:buAutoNum type="alphaLcPeriod"/>
        <a:defRPr sz="23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7pPr>
      <a:lvl8pPr marL="938750" indent="-312917" algn="l" defTabSz="1043056" rtl="0" eaLnBrk="1" latinLnBrk="0" hangingPunct="1">
        <a:lnSpc>
          <a:spcPct val="100000"/>
        </a:lnSpc>
        <a:spcBef>
          <a:spcPts val="0"/>
        </a:spcBef>
        <a:spcAft>
          <a:spcPts val="1027"/>
        </a:spcAft>
        <a:buSzPct val="100000"/>
        <a:buFont typeface="+mj-lt"/>
        <a:buAutoNum type="romanLcPeriod"/>
        <a:defRPr sz="23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8pPr>
      <a:lvl9pPr marL="0" indent="-312917" algn="l" defTabSz="1043056" rtl="0" eaLnBrk="1" latinLnBrk="0" hangingPunct="1">
        <a:lnSpc>
          <a:spcPct val="100000"/>
        </a:lnSpc>
        <a:spcBef>
          <a:spcPts val="0"/>
        </a:spcBef>
        <a:spcAft>
          <a:spcPts val="1027"/>
        </a:spcAft>
        <a:buFont typeface="Arial" pitchFamily="34" charset="0"/>
        <a:buNone/>
        <a:defRPr sz="2300" b="1" kern="1200" baseline="0">
          <a:solidFill>
            <a:schemeClr val="tx2"/>
          </a:solidFill>
          <a:latin typeface="Georgia" pitchFamily="18" charset="0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hape 7"/>
          <p:cNvCxnSpPr/>
          <p:nvPr/>
        </p:nvCxnSpPr>
        <p:spPr>
          <a:xfrm flipV="1">
            <a:off x="605054" y="440026"/>
            <a:ext cx="9445124" cy="114497"/>
          </a:xfrm>
          <a:prstGeom prst="bentConnector3">
            <a:avLst>
              <a:gd name="adj1" fmla="val -202"/>
            </a:avLst>
          </a:prstGeom>
          <a:ln w="6350">
            <a:solidFill>
              <a:srgbClr val="A320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0" name="Rectangle 23"/>
          <p:cNvSpPr>
            <a:spLocks noChangeArrowheads="1"/>
          </p:cNvSpPr>
          <p:nvPr/>
        </p:nvSpPr>
        <p:spPr bwMode="auto">
          <a:xfrm>
            <a:off x="1" y="-207749"/>
            <a:ext cx="184731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gray">
          <a:xfrm>
            <a:off x="4162411" y="5009786"/>
            <a:ext cx="5603763" cy="2795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9388" indent="-179388" defTabSz="995363" eaLnBrk="0" hangingPunct="0">
              <a:buSzPct val="90000"/>
            </a:pPr>
            <a:r>
              <a:rPr lang="en-US" sz="1400" b="1" i="1" dirty="0">
                <a:solidFill>
                  <a:schemeClr val="bg1"/>
                </a:solidFill>
                <a:latin typeface="Georgia" pitchFamily="18" charset="0"/>
                <a:sym typeface="Arial" charset="0"/>
              </a:rPr>
              <a:t>Main Engagements</a:t>
            </a:r>
          </a:p>
          <a:p>
            <a:pPr marL="179388" indent="-179388" defTabSz="995363" eaLnBrk="0" hangingPunct="0">
              <a:buSzPct val="90000"/>
            </a:pPr>
            <a:endParaRPr lang="en-US" sz="900" dirty="0">
              <a:solidFill>
                <a:schemeClr val="bg1"/>
              </a:solidFill>
              <a:latin typeface="Georgia" pitchFamily="18" charset="0"/>
              <a:sym typeface="Arial" charset="0"/>
            </a:endParaRPr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3514700" y="547788"/>
            <a:ext cx="6822852" cy="2477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lnSpc>
                <a:spcPts val="1613"/>
              </a:lnSpc>
              <a:spcAft>
                <a:spcPts val="800"/>
              </a:spcAft>
              <a:buClr>
                <a:schemeClr val="accent2"/>
              </a:buClr>
              <a:buFont typeface="Wingdings" pitchFamily="2" charset="2"/>
              <a:buNone/>
            </a:pPr>
            <a:endParaRPr lang="it-IT" sz="1000" dirty="0">
              <a:solidFill>
                <a:srgbClr val="666699"/>
              </a:solidFill>
              <a:latin typeface="Georgia" pitchFamily="18" charset="0"/>
            </a:endParaRPr>
          </a:p>
          <a:p>
            <a:pPr algn="just" eaLnBrk="0" hangingPunct="0">
              <a:lnSpc>
                <a:spcPts val="1613"/>
              </a:lnSpc>
              <a:spcAft>
                <a:spcPts val="800"/>
              </a:spcAft>
              <a:buClr>
                <a:schemeClr val="accent2"/>
              </a:buClr>
              <a:buFont typeface="Wingdings" pitchFamily="2" charset="2"/>
              <a:buNone/>
            </a:pPr>
            <a:endParaRPr lang="it-IT" sz="1000" dirty="0">
              <a:solidFill>
                <a:srgbClr val="666699"/>
              </a:solidFill>
              <a:latin typeface="Georgia" pitchFamily="18" charset="0"/>
            </a:endParaRPr>
          </a:p>
          <a:p>
            <a:pPr algn="just" eaLnBrk="0" hangingPunct="0">
              <a:lnSpc>
                <a:spcPts val="1613"/>
              </a:lnSpc>
              <a:spcAft>
                <a:spcPts val="800"/>
              </a:spcAft>
              <a:buClr>
                <a:schemeClr val="accent2"/>
              </a:buClr>
              <a:buFont typeface="Wingdings" pitchFamily="2" charset="2"/>
              <a:buNone/>
            </a:pPr>
            <a:endParaRPr lang="it-IT" sz="1000" dirty="0">
              <a:solidFill>
                <a:srgbClr val="666699"/>
              </a:solidFill>
              <a:latin typeface="Georgia" pitchFamily="18" charset="0"/>
            </a:endParaRPr>
          </a:p>
          <a:p>
            <a:pPr algn="just" eaLnBrk="0" hangingPunct="0">
              <a:lnSpc>
                <a:spcPts val="1613"/>
              </a:lnSpc>
              <a:spcAft>
                <a:spcPts val="800"/>
              </a:spcAft>
              <a:buClr>
                <a:schemeClr val="accent2"/>
              </a:buClr>
              <a:buFont typeface="Wingdings" pitchFamily="2" charset="2"/>
              <a:buNone/>
            </a:pPr>
            <a:endParaRPr lang="it-IT" sz="1000" dirty="0">
              <a:solidFill>
                <a:srgbClr val="666699"/>
              </a:solidFill>
              <a:latin typeface="Georgia" pitchFamily="18" charset="0"/>
            </a:endParaRPr>
          </a:p>
          <a:p>
            <a:pPr algn="just" eaLnBrk="0" hangingPunct="0">
              <a:lnSpc>
                <a:spcPts val="1613"/>
              </a:lnSpc>
              <a:spcAft>
                <a:spcPts val="800"/>
              </a:spcAft>
              <a:buClr>
                <a:schemeClr val="accent2"/>
              </a:buClr>
              <a:buFont typeface="Wingdings" pitchFamily="2" charset="2"/>
              <a:buNone/>
            </a:pPr>
            <a:endParaRPr lang="it-IT" sz="1000" dirty="0">
              <a:solidFill>
                <a:srgbClr val="666699"/>
              </a:solidFill>
              <a:latin typeface="Georgia" pitchFamily="18" charset="0"/>
            </a:endParaRPr>
          </a:p>
          <a:p>
            <a:pPr algn="just" eaLnBrk="0" hangingPunct="0">
              <a:lnSpc>
                <a:spcPts val="1613"/>
              </a:lnSpc>
              <a:spcAft>
                <a:spcPts val="800"/>
              </a:spcAft>
              <a:buClr>
                <a:schemeClr val="accent2"/>
              </a:buClr>
              <a:buFont typeface="Wingdings" pitchFamily="2" charset="2"/>
              <a:buNone/>
            </a:pPr>
            <a:endParaRPr lang="it-IT" sz="1000" dirty="0">
              <a:solidFill>
                <a:srgbClr val="666699"/>
              </a:solidFill>
              <a:latin typeface="Georgia" pitchFamily="18" charset="0"/>
            </a:endParaRPr>
          </a:p>
          <a:p>
            <a:pPr algn="just" eaLnBrk="0" hangingPunct="0">
              <a:lnSpc>
                <a:spcPts val="1613"/>
              </a:lnSpc>
              <a:spcAft>
                <a:spcPts val="800"/>
              </a:spcAft>
              <a:buClr>
                <a:schemeClr val="accent2"/>
              </a:buClr>
              <a:buFont typeface="Wingdings" pitchFamily="2" charset="2"/>
              <a:buNone/>
            </a:pPr>
            <a:endParaRPr lang="it-IT" sz="1000" dirty="0">
              <a:solidFill>
                <a:srgbClr val="666699"/>
              </a:solidFill>
              <a:latin typeface="Georgia" pitchFamily="18" charset="0"/>
            </a:endParaRPr>
          </a:p>
          <a:p>
            <a:pPr>
              <a:spcBef>
                <a:spcPct val="50000"/>
              </a:spcBef>
            </a:pPr>
            <a:endParaRPr lang="it-IT" sz="1000" dirty="0">
              <a:solidFill>
                <a:srgbClr val="666699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25021" y="1786588"/>
            <a:ext cx="6573645" cy="46328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55600" indent="-268288" algn="just" defTabSz="955675">
              <a:spcBef>
                <a:spcPct val="15000"/>
              </a:spcBef>
              <a:spcAft>
                <a:spcPct val="15000"/>
              </a:spcAft>
            </a:pPr>
            <a:r>
              <a:rPr lang="it-IT" sz="1300" dirty="0">
                <a:latin typeface="+mj-lt"/>
              </a:rPr>
              <a:t>	Giovanni Stefanin, Co-</a:t>
            </a:r>
            <a:r>
              <a:rPr lang="it-IT" sz="1300" dirty="0" err="1">
                <a:latin typeface="+mj-lt"/>
              </a:rPr>
              <a:t>Managing</a:t>
            </a:r>
            <a:r>
              <a:rPr lang="it-IT" sz="1300" dirty="0">
                <a:latin typeface="+mj-lt"/>
              </a:rPr>
              <a:t> Partner di PwC TLS </a:t>
            </a:r>
            <a:r>
              <a:rPr lang="it-IT" sz="1300">
                <a:latin typeface="+mj-lt"/>
              </a:rPr>
              <a:t>e componente </a:t>
            </a:r>
            <a:r>
              <a:rPr lang="it-IT" sz="1300" dirty="0">
                <a:latin typeface="+mj-lt"/>
              </a:rPr>
              <a:t>del </a:t>
            </a:r>
            <a:r>
              <a:rPr lang="it-IT" sz="1300" dirty="0" err="1">
                <a:latin typeface="+mj-lt"/>
              </a:rPr>
              <a:t>Territorial</a:t>
            </a:r>
            <a:r>
              <a:rPr lang="it-IT" sz="1300" dirty="0">
                <a:latin typeface="+mj-lt"/>
              </a:rPr>
              <a:t> Senior Committee di PwC Italy, è specializzato in materia di fusioni e acquisizioni, diritto societario, regolamentazione bancaria e finanziaria. </a:t>
            </a:r>
          </a:p>
          <a:p>
            <a:pPr marL="355600" indent="-268288" algn="just" defTabSz="955675">
              <a:spcBef>
                <a:spcPct val="15000"/>
              </a:spcBef>
              <a:spcAft>
                <a:spcPct val="15000"/>
              </a:spcAft>
            </a:pPr>
            <a:endParaRPr lang="it-IT" sz="1300" dirty="0">
              <a:latin typeface="+mj-lt"/>
            </a:endParaRPr>
          </a:p>
          <a:p>
            <a:pPr marL="355600" indent="-268288" algn="just" defTabSz="955675">
              <a:spcBef>
                <a:spcPct val="15000"/>
              </a:spcBef>
              <a:spcAft>
                <a:spcPct val="15000"/>
              </a:spcAft>
            </a:pPr>
            <a:r>
              <a:rPr lang="it-IT" sz="1300" dirty="0">
                <a:latin typeface="+mj-lt"/>
              </a:rPr>
              <a:t>	Ha maturato la sua esperienza in operazioni straordinarie in ambito industriale, bancario, finanziario e private equity svolgendo la sua attività in favore di operatori italiani ed internazionali.</a:t>
            </a:r>
          </a:p>
          <a:p>
            <a:r>
              <a:rPr lang="it-IT" sz="1300" dirty="0">
                <a:latin typeface="+mj-lt"/>
              </a:rPr>
              <a:t> </a:t>
            </a:r>
          </a:p>
          <a:p>
            <a:pPr marL="355600" indent="-268288" algn="just" defTabSz="955675">
              <a:spcBef>
                <a:spcPct val="15000"/>
              </a:spcBef>
              <a:spcAft>
                <a:spcPct val="15000"/>
              </a:spcAft>
            </a:pPr>
            <a:r>
              <a:rPr lang="it-IT" sz="1300" dirty="0">
                <a:latin typeface="+mj-lt"/>
              </a:rPr>
              <a:t>	L'avvocato Stefanin, prima di prestare la sua collaborazione con PwC TLS, ha maturato una significativa esperienza all’interno di un primario gruppo bancario italiano.</a:t>
            </a:r>
          </a:p>
          <a:p>
            <a:pPr marL="355600" indent="-268288" algn="just" defTabSz="955675">
              <a:spcBef>
                <a:spcPct val="15000"/>
              </a:spcBef>
              <a:spcAft>
                <a:spcPct val="15000"/>
              </a:spcAft>
            </a:pPr>
            <a:r>
              <a:rPr lang="it-IT" sz="1300" dirty="0">
                <a:latin typeface="+mj-lt"/>
              </a:rPr>
              <a:t>	</a:t>
            </a:r>
          </a:p>
          <a:p>
            <a:pPr marL="355600" indent="-268288" algn="just" defTabSz="955675">
              <a:spcBef>
                <a:spcPct val="15000"/>
              </a:spcBef>
              <a:spcAft>
                <a:spcPct val="15000"/>
              </a:spcAft>
            </a:pPr>
            <a:r>
              <a:rPr lang="it-IT" sz="1300" dirty="0">
                <a:latin typeface="+mj-lt"/>
              </a:rPr>
              <a:t>	L'avvocato Stefanin ha ricoperto la carica di sindaco in società operanti nell’industria bancaria e finanziaria.</a:t>
            </a:r>
          </a:p>
          <a:p>
            <a:pPr marL="355600" indent="-268288" algn="just" defTabSz="955675">
              <a:spcBef>
                <a:spcPct val="15000"/>
              </a:spcBef>
              <a:spcAft>
                <a:spcPct val="15000"/>
              </a:spcAft>
            </a:pPr>
            <a:endParaRPr lang="it-IT" sz="1300" dirty="0">
              <a:latin typeface="+mj-lt"/>
            </a:endParaRPr>
          </a:p>
          <a:p>
            <a:pPr marL="355600" indent="-268288" algn="just" defTabSz="955675">
              <a:spcBef>
                <a:spcPct val="15000"/>
              </a:spcBef>
              <a:spcAft>
                <a:spcPct val="15000"/>
              </a:spcAft>
            </a:pPr>
            <a:r>
              <a:rPr lang="it-IT" sz="1300" dirty="0">
                <a:latin typeface="+mj-lt"/>
              </a:rPr>
              <a:t>	Si è laureato in legge nel dicembre 1993, all’Università di Torino.</a:t>
            </a:r>
          </a:p>
          <a:p>
            <a:pPr marL="355600" indent="-268288" algn="just" defTabSz="955675">
              <a:spcBef>
                <a:spcPct val="15000"/>
              </a:spcBef>
              <a:spcAft>
                <a:spcPct val="15000"/>
              </a:spcAft>
            </a:pPr>
            <a:endParaRPr lang="it-IT" sz="1300" dirty="0">
              <a:latin typeface="+mj-lt"/>
            </a:endParaRPr>
          </a:p>
          <a:p>
            <a:pPr marL="355600" indent="-268288" algn="just" defTabSz="955675">
              <a:spcBef>
                <a:spcPct val="15000"/>
              </a:spcBef>
              <a:spcAft>
                <a:spcPct val="15000"/>
              </a:spcAft>
            </a:pPr>
            <a:r>
              <a:rPr lang="it-IT" sz="1300" dirty="0">
                <a:latin typeface="+mj-lt"/>
              </a:rPr>
              <a:t>	Lingue: Italiano, Inglese.</a:t>
            </a:r>
          </a:p>
          <a:p>
            <a:pPr marL="0" lvl="3" indent="0"/>
            <a:endParaRPr lang="it-IT" sz="800" dirty="0">
              <a:latin typeface="+mj-lt"/>
            </a:endParaRPr>
          </a:p>
          <a:p>
            <a:pPr marL="0" lvl="3" indent="0"/>
            <a:endParaRPr lang="it-IT" sz="800" dirty="0">
              <a:latin typeface="+mj-lt"/>
            </a:endParaRPr>
          </a:p>
          <a:p>
            <a:endParaRPr lang="it-IT" sz="800" dirty="0">
              <a:latin typeface="+mj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52479" y="732631"/>
            <a:ext cx="8997696" cy="914400"/>
          </a:xfrm>
        </p:spPr>
        <p:txBody>
          <a:bodyPr/>
          <a:lstStyle/>
          <a:p>
            <a:r>
              <a:rPr lang="en-GB" sz="1800" dirty="0">
                <a:solidFill>
                  <a:schemeClr val="accent1"/>
                </a:solidFill>
              </a:rPr>
              <a:t>Giovanni Stefanin</a:t>
            </a:r>
            <a:br>
              <a:rPr lang="en-GB" sz="1800" dirty="0">
                <a:solidFill>
                  <a:schemeClr val="accent1"/>
                </a:solidFill>
              </a:rPr>
            </a:br>
            <a:r>
              <a:rPr lang="en-GB" sz="1800" dirty="0">
                <a:solidFill>
                  <a:schemeClr val="accent1"/>
                </a:solidFill>
              </a:rPr>
              <a:t>Co-Managing partner – PwC TLS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05054" y="2708211"/>
            <a:ext cx="2619968" cy="3022744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txBody>
          <a:bodyPr vert="horz" wrap="square" lIns="91398" tIns="45699" rIns="91398" bIns="45699" rtlCol="0" anchor="t">
            <a:noAutofit/>
          </a:bodyPr>
          <a:lstStyle/>
          <a:p>
            <a:pPr defTabSz="1018348">
              <a:tabLst>
                <a:tab pos="266275" algn="l"/>
              </a:tabLst>
            </a:pPr>
            <a:endParaRPr lang="en-GB" sz="1200" dirty="0">
              <a:solidFill>
                <a:srgbClr val="FFFFFF"/>
              </a:solidFill>
              <a:latin typeface="Georgia"/>
            </a:endParaRPr>
          </a:p>
          <a:p>
            <a:pPr defTabSz="1018348">
              <a:tabLst>
                <a:tab pos="266275" algn="l"/>
              </a:tabLst>
            </a:pPr>
            <a:endParaRPr lang="en-GB" sz="1200" dirty="0">
              <a:solidFill>
                <a:srgbClr val="FFFFFF"/>
              </a:solidFill>
              <a:latin typeface="Georgia"/>
            </a:endParaRPr>
          </a:p>
          <a:p>
            <a:pPr defTabSz="1018348">
              <a:tabLst>
                <a:tab pos="266275" algn="l"/>
              </a:tabLst>
            </a:pPr>
            <a:endParaRPr lang="en-GB" sz="1200" dirty="0">
              <a:solidFill>
                <a:srgbClr val="FFFFFF"/>
              </a:solidFill>
              <a:latin typeface="Georgia"/>
            </a:endParaRPr>
          </a:p>
          <a:p>
            <a:pPr defTabSz="1018348">
              <a:tabLst>
                <a:tab pos="266275" algn="l"/>
              </a:tabLst>
            </a:pPr>
            <a:endParaRPr lang="en-GB" sz="1200" dirty="0">
              <a:solidFill>
                <a:srgbClr val="FFFFFF"/>
              </a:solidFill>
              <a:latin typeface="Georgia"/>
            </a:endParaRPr>
          </a:p>
          <a:p>
            <a:pPr defTabSz="1018348">
              <a:tabLst>
                <a:tab pos="266275" algn="l"/>
              </a:tabLst>
            </a:pPr>
            <a:endParaRPr lang="en-GB" sz="1200" dirty="0">
              <a:solidFill>
                <a:srgbClr val="FFFFFF"/>
              </a:solidFill>
              <a:latin typeface="Georgia"/>
            </a:endParaRPr>
          </a:p>
          <a:p>
            <a:pPr defTabSz="1018348">
              <a:tabLst>
                <a:tab pos="266275" algn="l"/>
              </a:tabLst>
            </a:pPr>
            <a:endParaRPr lang="en-GB" sz="1200" dirty="0">
              <a:solidFill>
                <a:srgbClr val="FFFFFF"/>
              </a:solidFill>
              <a:latin typeface="Georgia"/>
            </a:endParaRPr>
          </a:p>
          <a:p>
            <a:pPr defTabSz="1018348">
              <a:tabLst>
                <a:tab pos="266275" algn="l"/>
              </a:tabLst>
            </a:pPr>
            <a:r>
              <a:rPr lang="en-GB" sz="1200" b="1" dirty="0">
                <a:solidFill>
                  <a:srgbClr val="FFFFFF"/>
                </a:solidFill>
                <a:latin typeface="+mj-lt"/>
              </a:rPr>
              <a:t>Giovanni </a:t>
            </a:r>
            <a:r>
              <a:rPr lang="en-GB" sz="1200" b="1" dirty="0" err="1">
                <a:solidFill>
                  <a:srgbClr val="FFFFFF"/>
                </a:solidFill>
                <a:latin typeface="+mj-lt"/>
              </a:rPr>
              <a:t>Stefanin</a:t>
            </a:r>
            <a:endParaRPr lang="en-GB" sz="1200" b="1" dirty="0">
              <a:solidFill>
                <a:srgbClr val="FFFFFF"/>
              </a:solidFill>
              <a:latin typeface="+mj-lt"/>
            </a:endParaRPr>
          </a:p>
          <a:p>
            <a:pPr defTabSz="1018348">
              <a:tabLst>
                <a:tab pos="266275" algn="l"/>
              </a:tabLst>
            </a:pPr>
            <a:endParaRPr lang="en-GB" sz="1200" dirty="0">
              <a:solidFill>
                <a:srgbClr val="FFFFFF"/>
              </a:solidFill>
              <a:latin typeface="+mj-lt"/>
            </a:endParaRPr>
          </a:p>
          <a:p>
            <a:pPr defTabSz="1018348">
              <a:tabLst>
                <a:tab pos="266275" algn="l"/>
              </a:tabLst>
            </a:pPr>
            <a:r>
              <a:rPr lang="it-IT" sz="1200" b="0" i="0" dirty="0">
                <a:solidFill>
                  <a:schemeClr val="bg1"/>
                </a:solidFill>
                <a:effectLst/>
                <a:latin typeface="+mj-lt"/>
              </a:rPr>
              <a:t>Co-</a:t>
            </a:r>
            <a:r>
              <a:rPr lang="it-IT" sz="1200" b="0" i="0" dirty="0" err="1">
                <a:solidFill>
                  <a:schemeClr val="bg1"/>
                </a:solidFill>
                <a:effectLst/>
                <a:latin typeface="+mj-lt"/>
              </a:rPr>
              <a:t>Managing</a:t>
            </a:r>
            <a:r>
              <a:rPr lang="it-IT" sz="1200" b="0" i="0" dirty="0">
                <a:solidFill>
                  <a:schemeClr val="bg1"/>
                </a:solidFill>
                <a:effectLst/>
                <a:latin typeface="+mj-lt"/>
              </a:rPr>
              <a:t> Partner</a:t>
            </a:r>
            <a:endParaRPr lang="en-GB" sz="1200" dirty="0">
              <a:solidFill>
                <a:srgbClr val="FFFFFF"/>
              </a:solidFill>
              <a:latin typeface="+mj-lt"/>
            </a:endParaRPr>
          </a:p>
          <a:p>
            <a:pPr defTabSz="1018348">
              <a:tabLst>
                <a:tab pos="266275" algn="l"/>
              </a:tabLst>
            </a:pPr>
            <a:r>
              <a:rPr lang="en-GB" sz="1200" dirty="0">
                <a:solidFill>
                  <a:srgbClr val="FFFFFF"/>
                </a:solidFill>
                <a:latin typeface="+mj-lt"/>
              </a:rPr>
              <a:t>T:	+39 348 7605400</a:t>
            </a:r>
          </a:p>
          <a:p>
            <a:pPr defTabSz="1018348">
              <a:tabLst>
                <a:tab pos="266275" algn="l"/>
              </a:tabLst>
            </a:pPr>
            <a:r>
              <a:rPr lang="en-GB" sz="1200" dirty="0">
                <a:solidFill>
                  <a:srgbClr val="FFFFFF"/>
                </a:solidFill>
                <a:latin typeface="+mj-lt"/>
              </a:rPr>
              <a:t>giovanni.stefanin@pwc.com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605054" y="7064187"/>
            <a:ext cx="94451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hape 7"/>
          <p:cNvCxnSpPr/>
          <p:nvPr/>
        </p:nvCxnSpPr>
        <p:spPr>
          <a:xfrm flipV="1">
            <a:off x="605054" y="440026"/>
            <a:ext cx="9445124" cy="114497"/>
          </a:xfrm>
          <a:prstGeom prst="bentConnector3">
            <a:avLst>
              <a:gd name="adj1" fmla="val -202"/>
            </a:avLst>
          </a:prstGeom>
          <a:ln w="6350">
            <a:solidFill>
              <a:srgbClr val="A320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0" name="Rectangle 23"/>
          <p:cNvSpPr>
            <a:spLocks noChangeArrowheads="1"/>
          </p:cNvSpPr>
          <p:nvPr/>
        </p:nvSpPr>
        <p:spPr bwMode="auto">
          <a:xfrm>
            <a:off x="1" y="-207749"/>
            <a:ext cx="184731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gray">
          <a:xfrm>
            <a:off x="4162411" y="5009786"/>
            <a:ext cx="5603763" cy="2795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9388" indent="-179388" defTabSz="995363" eaLnBrk="0" hangingPunct="0">
              <a:buSzPct val="90000"/>
            </a:pPr>
            <a:r>
              <a:rPr lang="en-US" sz="1400" b="1" i="1" dirty="0">
                <a:solidFill>
                  <a:schemeClr val="bg1"/>
                </a:solidFill>
                <a:latin typeface="Georgia" pitchFamily="18" charset="0"/>
                <a:sym typeface="Arial" charset="0"/>
              </a:rPr>
              <a:t>Main Engagements</a:t>
            </a:r>
          </a:p>
          <a:p>
            <a:pPr marL="179388" indent="-179388" defTabSz="995363" eaLnBrk="0" hangingPunct="0">
              <a:buSzPct val="90000"/>
            </a:pPr>
            <a:endParaRPr lang="en-US" sz="900" dirty="0">
              <a:solidFill>
                <a:schemeClr val="bg1"/>
              </a:solidFill>
              <a:latin typeface="Georgia" pitchFamily="18" charset="0"/>
              <a:sym typeface="Arial" charset="0"/>
            </a:endParaRPr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3514700" y="547788"/>
            <a:ext cx="6822852" cy="2477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lnSpc>
                <a:spcPts val="1613"/>
              </a:lnSpc>
              <a:spcAft>
                <a:spcPts val="800"/>
              </a:spcAft>
              <a:buClr>
                <a:schemeClr val="accent2"/>
              </a:buClr>
              <a:buFont typeface="Wingdings" pitchFamily="2" charset="2"/>
              <a:buNone/>
            </a:pPr>
            <a:endParaRPr lang="it-IT" sz="1000" dirty="0">
              <a:solidFill>
                <a:srgbClr val="666699"/>
              </a:solidFill>
              <a:latin typeface="Georgia" pitchFamily="18" charset="0"/>
            </a:endParaRPr>
          </a:p>
          <a:p>
            <a:pPr algn="just" eaLnBrk="0" hangingPunct="0">
              <a:lnSpc>
                <a:spcPts val="1613"/>
              </a:lnSpc>
              <a:spcAft>
                <a:spcPts val="800"/>
              </a:spcAft>
              <a:buClr>
                <a:schemeClr val="accent2"/>
              </a:buClr>
              <a:buFont typeface="Wingdings" pitchFamily="2" charset="2"/>
              <a:buNone/>
            </a:pPr>
            <a:endParaRPr lang="it-IT" sz="1000" dirty="0">
              <a:solidFill>
                <a:srgbClr val="666699"/>
              </a:solidFill>
              <a:latin typeface="Georgia" pitchFamily="18" charset="0"/>
            </a:endParaRPr>
          </a:p>
          <a:p>
            <a:pPr algn="just" eaLnBrk="0" hangingPunct="0">
              <a:lnSpc>
                <a:spcPts val="1613"/>
              </a:lnSpc>
              <a:spcAft>
                <a:spcPts val="800"/>
              </a:spcAft>
              <a:buClr>
                <a:schemeClr val="accent2"/>
              </a:buClr>
              <a:buFont typeface="Wingdings" pitchFamily="2" charset="2"/>
              <a:buNone/>
            </a:pPr>
            <a:endParaRPr lang="it-IT" sz="1000" dirty="0">
              <a:solidFill>
                <a:srgbClr val="666699"/>
              </a:solidFill>
              <a:latin typeface="Georgia" pitchFamily="18" charset="0"/>
            </a:endParaRPr>
          </a:p>
          <a:p>
            <a:pPr algn="just" eaLnBrk="0" hangingPunct="0">
              <a:lnSpc>
                <a:spcPts val="1613"/>
              </a:lnSpc>
              <a:spcAft>
                <a:spcPts val="800"/>
              </a:spcAft>
              <a:buClr>
                <a:schemeClr val="accent2"/>
              </a:buClr>
              <a:buFont typeface="Wingdings" pitchFamily="2" charset="2"/>
              <a:buNone/>
            </a:pPr>
            <a:endParaRPr lang="it-IT" sz="1000" dirty="0">
              <a:solidFill>
                <a:srgbClr val="666699"/>
              </a:solidFill>
              <a:latin typeface="Georgia" pitchFamily="18" charset="0"/>
            </a:endParaRPr>
          </a:p>
          <a:p>
            <a:pPr algn="just" eaLnBrk="0" hangingPunct="0">
              <a:lnSpc>
                <a:spcPts val="1613"/>
              </a:lnSpc>
              <a:spcAft>
                <a:spcPts val="800"/>
              </a:spcAft>
              <a:buClr>
                <a:schemeClr val="accent2"/>
              </a:buClr>
              <a:buFont typeface="Wingdings" pitchFamily="2" charset="2"/>
              <a:buNone/>
            </a:pPr>
            <a:endParaRPr lang="it-IT" sz="1000" dirty="0">
              <a:solidFill>
                <a:srgbClr val="666699"/>
              </a:solidFill>
              <a:latin typeface="Georgia" pitchFamily="18" charset="0"/>
            </a:endParaRPr>
          </a:p>
          <a:p>
            <a:pPr algn="just" eaLnBrk="0" hangingPunct="0">
              <a:lnSpc>
                <a:spcPts val="1613"/>
              </a:lnSpc>
              <a:spcAft>
                <a:spcPts val="800"/>
              </a:spcAft>
              <a:buClr>
                <a:schemeClr val="accent2"/>
              </a:buClr>
              <a:buFont typeface="Wingdings" pitchFamily="2" charset="2"/>
              <a:buNone/>
            </a:pPr>
            <a:endParaRPr lang="it-IT" sz="1000" dirty="0">
              <a:solidFill>
                <a:srgbClr val="666699"/>
              </a:solidFill>
              <a:latin typeface="Georgia" pitchFamily="18" charset="0"/>
            </a:endParaRPr>
          </a:p>
          <a:p>
            <a:pPr algn="just" eaLnBrk="0" hangingPunct="0">
              <a:lnSpc>
                <a:spcPts val="1613"/>
              </a:lnSpc>
              <a:spcAft>
                <a:spcPts val="800"/>
              </a:spcAft>
              <a:buClr>
                <a:schemeClr val="accent2"/>
              </a:buClr>
              <a:buFont typeface="Wingdings" pitchFamily="2" charset="2"/>
              <a:buNone/>
            </a:pPr>
            <a:endParaRPr lang="it-IT" sz="1000" dirty="0">
              <a:solidFill>
                <a:srgbClr val="666699"/>
              </a:solidFill>
              <a:latin typeface="Georgia" pitchFamily="18" charset="0"/>
            </a:endParaRPr>
          </a:p>
          <a:p>
            <a:pPr>
              <a:spcBef>
                <a:spcPct val="50000"/>
              </a:spcBef>
            </a:pPr>
            <a:endParaRPr lang="it-IT" sz="1000" dirty="0">
              <a:solidFill>
                <a:srgbClr val="666699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25021" y="1786588"/>
            <a:ext cx="6573645" cy="448815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55600" indent="-268288" algn="just" defTabSz="955675">
              <a:spcBef>
                <a:spcPct val="15000"/>
              </a:spcBef>
              <a:spcAft>
                <a:spcPct val="15000"/>
              </a:spcAft>
            </a:pPr>
            <a:r>
              <a:rPr lang="it-IT" sz="1300" dirty="0">
                <a:latin typeface="+mj-lt"/>
              </a:rPr>
              <a:t>	</a:t>
            </a:r>
          </a:p>
          <a:p>
            <a:pPr marL="355600" indent="-268288" algn="just" defTabSz="955675">
              <a:spcBef>
                <a:spcPct val="15000"/>
              </a:spcBef>
              <a:spcAft>
                <a:spcPct val="15000"/>
              </a:spcAft>
            </a:pPr>
            <a:r>
              <a:rPr lang="it-IT" sz="1300" dirty="0">
                <a:latin typeface="+mj-lt"/>
              </a:rPr>
              <a:t>	</a:t>
            </a:r>
            <a:r>
              <a:rPr kumimoji="0" lang="en-GB" sz="14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Stefano </a:t>
            </a:r>
            <a:r>
              <a:rPr kumimoji="0" lang="en-GB" sz="1400" b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Cancarini</a:t>
            </a:r>
            <a:r>
              <a:rPr kumimoji="0" lang="en-GB" sz="14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è Partner di PwC TLS – </a:t>
            </a:r>
            <a:r>
              <a:rPr kumimoji="0" lang="en-GB" sz="1400" b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Avvocati</a:t>
            </a:r>
            <a:r>
              <a:rPr kumimoji="0" lang="en-GB" sz="14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e </a:t>
            </a:r>
            <a:r>
              <a:rPr kumimoji="0" lang="en-GB" sz="1400" b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Commercialisti</a:t>
            </a:r>
            <a:r>
              <a:rPr kumimoji="0" lang="en-GB" sz="14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con </a:t>
            </a:r>
            <a:r>
              <a:rPr kumimoji="0" lang="en-GB" sz="1400" b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oltre</a:t>
            </a:r>
            <a:r>
              <a:rPr kumimoji="0" lang="en-GB" sz="14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18 anni di </a:t>
            </a:r>
            <a:r>
              <a:rPr kumimoji="0" lang="en-GB" sz="1400" b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esperienza</a:t>
            </a:r>
            <a:r>
              <a:rPr kumimoji="0" lang="en-GB" sz="14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GB" sz="1400" b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nella</a:t>
            </a:r>
            <a:r>
              <a:rPr kumimoji="0" lang="en-GB" sz="14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GB" sz="1400" b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consulenza</a:t>
            </a:r>
            <a:r>
              <a:rPr kumimoji="0" lang="en-GB" sz="14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GB" sz="1400" b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legale</a:t>
            </a:r>
            <a:r>
              <a:rPr kumimoji="0" lang="en-GB" sz="14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  <a:p>
            <a:pPr marL="355600" indent="-268288" algn="just" defTabSz="955675">
              <a:spcBef>
                <a:spcPct val="15000"/>
              </a:spcBef>
              <a:spcAft>
                <a:spcPct val="15000"/>
              </a:spcAft>
            </a:pPr>
            <a:r>
              <a:rPr lang="it-IT" sz="1300" dirty="0">
                <a:latin typeface="+mj-lt"/>
              </a:rPr>
              <a:t>	</a:t>
            </a:r>
          </a:p>
          <a:p>
            <a:pPr marL="355600" indent="-268288" algn="just" defTabSz="955675">
              <a:spcBef>
                <a:spcPct val="15000"/>
              </a:spcBef>
              <a:spcAft>
                <a:spcPct val="15000"/>
              </a:spcAft>
            </a:pPr>
            <a:r>
              <a:rPr lang="it-IT" sz="1300" dirty="0">
                <a:latin typeface="+mj-lt"/>
              </a:rPr>
              <a:t>	Stefano si occupa di tutti gli aspetti attinenti a processi di riorganizzazione societaria, fusioni ed acquisizioni, tematiche di natura commerciale e corporate governance.</a:t>
            </a:r>
          </a:p>
          <a:p>
            <a:pPr marL="355600" indent="-268288" algn="just" defTabSz="955675">
              <a:spcBef>
                <a:spcPct val="15000"/>
              </a:spcBef>
              <a:spcAft>
                <a:spcPct val="15000"/>
              </a:spcAft>
            </a:pPr>
            <a:r>
              <a:rPr lang="it-IT" sz="1300" dirty="0">
                <a:latin typeface="+mj-lt"/>
              </a:rPr>
              <a:t>	In particolare, Stefano ha preso parte a numerose operazioni aventi ad oggetto l’acquisizione del capitale sociale (in tutto o in parte) di società operanti in numerosi settori (inter alia: chimica, retail, energy), redigendo e negoziando la relativa documentazione contrattuale (lettere di intenti, offerte vincolanti, «share </a:t>
            </a:r>
            <a:r>
              <a:rPr lang="it-IT" sz="1300" dirty="0" err="1">
                <a:latin typeface="+mj-lt"/>
              </a:rPr>
              <a:t>purchase</a:t>
            </a:r>
            <a:r>
              <a:rPr lang="it-IT" sz="1300" dirty="0">
                <a:latin typeface="+mj-lt"/>
              </a:rPr>
              <a:t> agreements», patti parasociali).</a:t>
            </a:r>
          </a:p>
          <a:p>
            <a:pPr marL="355600" indent="-268288" algn="just" defTabSz="955675">
              <a:spcBef>
                <a:spcPct val="15000"/>
              </a:spcBef>
              <a:spcAft>
                <a:spcPct val="15000"/>
              </a:spcAft>
            </a:pPr>
            <a:r>
              <a:rPr lang="it-IT" sz="1300" dirty="0">
                <a:latin typeface="+mj-lt"/>
              </a:rPr>
              <a:t>	Ha altresì svolto e coordinato numerosi processi di riorganizzazione intrapresi da società italiane, anche appartenenti a gruppi esteri, finalizzati alla semplificazione della relativa struttura societaria ed ad una gestione più proficua del business. Negli ultimi anni, ha maturato significative esperienze in progetti di partnership industriale e societaria tra società multi-utility.</a:t>
            </a:r>
          </a:p>
          <a:p>
            <a:pPr marL="355600" indent="-268288" algn="just" defTabSz="955675">
              <a:spcBef>
                <a:spcPct val="15000"/>
              </a:spcBef>
              <a:spcAft>
                <a:spcPct val="15000"/>
              </a:spcAft>
            </a:pPr>
            <a:r>
              <a:rPr lang="it-IT" sz="1300" dirty="0">
                <a:latin typeface="+mj-lt"/>
              </a:rPr>
              <a:t>	È relatore in convegni e seminari in materia di diritto societario e privacy.</a:t>
            </a:r>
          </a:p>
          <a:p>
            <a:pPr marL="0" lvl="3" indent="0"/>
            <a:endParaRPr lang="it-IT" sz="800" dirty="0">
              <a:latin typeface="+mj-lt"/>
            </a:endParaRPr>
          </a:p>
          <a:p>
            <a:pPr marL="0" lvl="3" indent="0"/>
            <a:endParaRPr lang="it-IT" sz="800" dirty="0">
              <a:latin typeface="+mj-lt"/>
            </a:endParaRPr>
          </a:p>
          <a:p>
            <a:endParaRPr lang="it-IT" sz="800" dirty="0">
              <a:latin typeface="+mj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52479" y="732631"/>
            <a:ext cx="8997696" cy="914400"/>
          </a:xfrm>
        </p:spPr>
        <p:txBody>
          <a:bodyPr/>
          <a:lstStyle/>
          <a:p>
            <a:r>
              <a:rPr lang="en-GB" sz="1800" dirty="0">
                <a:solidFill>
                  <a:schemeClr val="accent1"/>
                </a:solidFill>
              </a:rPr>
              <a:t>Stefano </a:t>
            </a:r>
            <a:r>
              <a:rPr lang="en-GB" sz="1800" dirty="0" err="1">
                <a:solidFill>
                  <a:schemeClr val="accent1"/>
                </a:solidFill>
              </a:rPr>
              <a:t>Cancarini</a:t>
            </a:r>
            <a:br>
              <a:rPr lang="en-GB" sz="1800" dirty="0">
                <a:solidFill>
                  <a:schemeClr val="accent1"/>
                </a:solidFill>
              </a:rPr>
            </a:br>
            <a:r>
              <a:rPr lang="en-GB" sz="1800" dirty="0">
                <a:solidFill>
                  <a:schemeClr val="accent1"/>
                </a:solidFill>
              </a:rPr>
              <a:t>Partner – PwC TLS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05054" y="2708211"/>
            <a:ext cx="2619968" cy="3022744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txBody>
          <a:bodyPr vert="horz" wrap="square" lIns="91398" tIns="45699" rIns="91398" bIns="45699" rtlCol="0" anchor="t">
            <a:noAutofit/>
          </a:bodyPr>
          <a:lstStyle/>
          <a:p>
            <a:pPr defTabSz="1018348">
              <a:tabLst>
                <a:tab pos="266275" algn="l"/>
              </a:tabLst>
            </a:pPr>
            <a:endParaRPr lang="en-GB" sz="1200" dirty="0">
              <a:solidFill>
                <a:srgbClr val="FFFFFF"/>
              </a:solidFill>
              <a:latin typeface="Georgia"/>
            </a:endParaRPr>
          </a:p>
          <a:p>
            <a:pPr defTabSz="1018348">
              <a:tabLst>
                <a:tab pos="266275" algn="l"/>
              </a:tabLst>
            </a:pPr>
            <a:endParaRPr lang="en-GB" sz="1200" dirty="0">
              <a:solidFill>
                <a:srgbClr val="FFFFFF"/>
              </a:solidFill>
              <a:latin typeface="Georgia"/>
            </a:endParaRPr>
          </a:p>
          <a:p>
            <a:pPr defTabSz="1018348">
              <a:tabLst>
                <a:tab pos="266275" algn="l"/>
              </a:tabLst>
            </a:pPr>
            <a:endParaRPr lang="en-GB" sz="1200" dirty="0">
              <a:solidFill>
                <a:srgbClr val="FFFFFF"/>
              </a:solidFill>
              <a:latin typeface="Georgia"/>
            </a:endParaRPr>
          </a:p>
          <a:p>
            <a:pPr defTabSz="1018348">
              <a:tabLst>
                <a:tab pos="266275" algn="l"/>
              </a:tabLst>
            </a:pPr>
            <a:endParaRPr lang="en-GB" sz="1200" dirty="0">
              <a:solidFill>
                <a:srgbClr val="FFFFFF"/>
              </a:solidFill>
              <a:latin typeface="Georgia"/>
            </a:endParaRPr>
          </a:p>
          <a:p>
            <a:pPr defTabSz="1018348">
              <a:tabLst>
                <a:tab pos="266275" algn="l"/>
              </a:tabLst>
            </a:pPr>
            <a:endParaRPr lang="en-GB" sz="1200" dirty="0">
              <a:solidFill>
                <a:srgbClr val="FFFFFF"/>
              </a:solidFill>
              <a:latin typeface="Georgia"/>
            </a:endParaRPr>
          </a:p>
          <a:p>
            <a:pPr defTabSz="1018348">
              <a:tabLst>
                <a:tab pos="266275" algn="l"/>
              </a:tabLst>
            </a:pPr>
            <a:endParaRPr lang="en-GB" sz="1200" dirty="0">
              <a:solidFill>
                <a:srgbClr val="FFFFFF"/>
              </a:solidFill>
              <a:latin typeface="Georgia"/>
            </a:endParaRPr>
          </a:p>
          <a:p>
            <a:pPr defTabSz="1018348">
              <a:tabLst>
                <a:tab pos="266275" algn="l"/>
              </a:tabLst>
            </a:pPr>
            <a:r>
              <a:rPr lang="en-US" sz="1200" b="1" dirty="0">
                <a:solidFill>
                  <a:srgbClr val="FFFFFF"/>
                </a:solidFill>
                <a:latin typeface="+mj-lt"/>
              </a:rPr>
              <a:t>Stefano </a:t>
            </a:r>
            <a:r>
              <a:rPr lang="en-US" sz="1200" b="1" dirty="0" err="1">
                <a:solidFill>
                  <a:srgbClr val="FFFFFF"/>
                </a:solidFill>
                <a:latin typeface="+mj-lt"/>
              </a:rPr>
              <a:t>Cancarini</a:t>
            </a:r>
            <a:endParaRPr lang="en-US" sz="1200" b="1" dirty="0">
              <a:solidFill>
                <a:srgbClr val="FFFFFF"/>
              </a:solidFill>
              <a:latin typeface="+mj-lt"/>
            </a:endParaRPr>
          </a:p>
          <a:p>
            <a:pPr defTabSz="1018348">
              <a:tabLst>
                <a:tab pos="266275" algn="l"/>
              </a:tabLst>
            </a:pPr>
            <a:endParaRPr lang="en-US" sz="1200" b="1" dirty="0">
              <a:solidFill>
                <a:srgbClr val="FFFFFF"/>
              </a:solidFill>
              <a:latin typeface="+mj-lt"/>
            </a:endParaRPr>
          </a:p>
          <a:p>
            <a:pPr defTabSz="1018348">
              <a:tabLst>
                <a:tab pos="266275" algn="l"/>
              </a:tabLst>
            </a:pPr>
            <a:r>
              <a:rPr lang="en-US" sz="1200" dirty="0">
                <a:solidFill>
                  <a:srgbClr val="FFFFFF"/>
                </a:solidFill>
                <a:latin typeface="+mj-lt"/>
              </a:rPr>
              <a:t>Legal M&amp;A Partner</a:t>
            </a:r>
          </a:p>
          <a:p>
            <a:pPr defTabSz="1018348">
              <a:tabLst>
                <a:tab pos="266275" algn="l"/>
              </a:tabLst>
            </a:pPr>
            <a:endParaRPr lang="en-US" sz="1200" dirty="0">
              <a:solidFill>
                <a:srgbClr val="FFFFFF"/>
              </a:solidFill>
              <a:latin typeface="+mj-lt"/>
            </a:endParaRPr>
          </a:p>
          <a:p>
            <a:pPr defTabSz="1018348">
              <a:tabLst>
                <a:tab pos="266275" algn="l"/>
              </a:tabLst>
            </a:pPr>
            <a:r>
              <a:rPr lang="en-US" sz="1200" dirty="0">
                <a:solidFill>
                  <a:srgbClr val="FFFFFF"/>
                </a:solidFill>
                <a:latin typeface="+mj-lt"/>
              </a:rPr>
              <a:t>Mobile: +39  338 5291597 </a:t>
            </a:r>
          </a:p>
          <a:p>
            <a:pPr defTabSz="1018348">
              <a:tabLst>
                <a:tab pos="266275" algn="l"/>
              </a:tabLst>
            </a:pPr>
            <a:r>
              <a:rPr lang="en-US" sz="1200" dirty="0">
                <a:solidFill>
                  <a:srgbClr val="FFFFFF"/>
                </a:solidFill>
                <a:latin typeface="+mj-lt"/>
              </a:rPr>
              <a:t>Email:   stefano.cancarini@pwc.com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605054" y="7064187"/>
            <a:ext cx="94451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18966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STSLIDEVIEWED" val="287,2,Stefano CancariniPartner – PwC TLS"/>
</p:tagLst>
</file>

<file path=ppt/theme/theme1.xml><?xml version="1.0" encoding="utf-8"?>
<a:theme xmlns:a="http://schemas.openxmlformats.org/drawingml/2006/main" name="PwC">
  <a:themeElements>
    <a:clrScheme name="Maroon">
      <a:dk1>
        <a:srgbClr val="000000"/>
      </a:dk1>
      <a:lt1>
        <a:srgbClr val="FFFFFF"/>
      </a:lt1>
      <a:dk2>
        <a:srgbClr val="602320"/>
      </a:dk2>
      <a:lt2>
        <a:srgbClr val="FFFFFF"/>
      </a:lt2>
      <a:accent1>
        <a:srgbClr val="602320"/>
      </a:accent1>
      <a:accent2>
        <a:srgbClr val="A32002"/>
      </a:accent2>
      <a:accent3>
        <a:srgbClr val="E0301E"/>
      </a:accent3>
      <a:accent4>
        <a:srgbClr val="FDB1AD"/>
      </a:accent4>
      <a:accent5>
        <a:srgbClr val="FFE3CC"/>
      </a:accent5>
      <a:accent6>
        <a:srgbClr val="A32002"/>
      </a:accent6>
      <a:hlink>
        <a:srgbClr val="E0301E"/>
      </a:hlink>
      <a:folHlink>
        <a:srgbClr val="602320"/>
      </a:folHlink>
    </a:clrScheme>
    <a:fontScheme name="PwC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ltGray">
        <a:solidFill>
          <a:schemeClr val="tx2"/>
        </a:solidFill>
        <a:ln w="3175"/>
      </a:spPr>
      <a:bodyPr rtlCol="0" anchor="ctr"/>
      <a:lstStyle>
        <a:defPPr algn="ctr">
          <a:defRPr dirty="0" err="1" smtClean="0">
            <a:solidFill>
              <a:schemeClr val="bg1"/>
            </a:solidFill>
            <a:latin typeface="Georgia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indent="-274320">
          <a:spcAft>
            <a:spcPts val="900"/>
          </a:spcAft>
          <a:defRPr sz="2000" dirty="0" err="1" smtClean="0">
            <a:latin typeface="Georgia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2572</TotalTime>
  <Words>381</Words>
  <Application>Microsoft Office PowerPoint</Application>
  <PresentationFormat>Personalizzato</PresentationFormat>
  <Paragraphs>61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Georgia</vt:lpstr>
      <vt:lpstr>Wingdings</vt:lpstr>
      <vt:lpstr>PwC</vt:lpstr>
      <vt:lpstr>Giovanni Stefanin Co-Managing partner – PwC TLS</vt:lpstr>
      <vt:lpstr>Stefano Cancarini Partner – PwC TLS</vt:lpstr>
    </vt:vector>
  </TitlesOfParts>
  <Company>PricewaterhouseCoopers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PricewaterhouseCoopers</dc:creator>
  <cp:lastModifiedBy>Chiara Giudici</cp:lastModifiedBy>
  <cp:revision>348</cp:revision>
  <cp:lastPrinted>2011-06-30T06:51:14Z</cp:lastPrinted>
  <dcterms:created xsi:type="dcterms:W3CDTF">2010-09-07T13:26:45Z</dcterms:created>
  <dcterms:modified xsi:type="dcterms:W3CDTF">2023-04-17T12:37:25Z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B template version">
    <vt:lpwstr>6</vt:lpwstr>
  </property>
  <property fmtid="{D5CDD505-2E9C-101B-9397-08002B2CF9AE}" pid="3" name="TB template type">
    <vt:lpwstr>Onscreen</vt:lpwstr>
  </property>
  <property fmtid="{D5CDD505-2E9C-101B-9397-08002B2CF9AE}" pid="4" name="Template created by">
    <vt:lpwstr>PwC</vt:lpwstr>
  </property>
  <property fmtid="{D5CDD505-2E9C-101B-9397-08002B2CF9AE}" pid="5" name="Template version">
    <vt:lpwstr>5</vt:lpwstr>
  </property>
</Properties>
</file>