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5"/>
  </p:notesMasterIdLst>
  <p:sldIdLst>
    <p:sldId id="285" r:id="rId2"/>
    <p:sldId id="286" r:id="rId3"/>
    <p:sldId id="287" r:id="rId4"/>
  </p:sldIdLst>
  <p:sldSz cx="10693400" cy="7561263"/>
  <p:notesSz cx="6669088" cy="9928225"/>
  <p:defaultTextStyle>
    <a:defPPr>
      <a:defRPr lang="en-US"/>
    </a:defPPr>
    <a:lvl1pPr algn="l" defTabSz="1042988" rtl="0" fontAlgn="base">
      <a:spcBef>
        <a:spcPct val="0"/>
      </a:spcBef>
      <a:spcAft>
        <a:spcPct val="0"/>
      </a:spcAft>
      <a:defRPr sz="2100" kern="1200">
        <a:solidFill>
          <a:schemeClr val="tx1"/>
        </a:solidFill>
        <a:latin typeface="Arial" charset="0"/>
        <a:ea typeface="+mn-ea"/>
        <a:cs typeface="+mn-cs"/>
      </a:defRPr>
    </a:lvl1pPr>
    <a:lvl2pPr marL="520700" indent="-63500" algn="l" defTabSz="1042988" rtl="0" fontAlgn="base">
      <a:spcBef>
        <a:spcPct val="0"/>
      </a:spcBef>
      <a:spcAft>
        <a:spcPct val="0"/>
      </a:spcAft>
      <a:defRPr sz="2100" kern="1200">
        <a:solidFill>
          <a:schemeClr val="tx1"/>
        </a:solidFill>
        <a:latin typeface="Arial" charset="0"/>
        <a:ea typeface="+mn-ea"/>
        <a:cs typeface="+mn-cs"/>
      </a:defRPr>
    </a:lvl2pPr>
    <a:lvl3pPr marL="1042988" indent="-128588" algn="l" defTabSz="1042988" rtl="0" fontAlgn="base">
      <a:spcBef>
        <a:spcPct val="0"/>
      </a:spcBef>
      <a:spcAft>
        <a:spcPct val="0"/>
      </a:spcAft>
      <a:defRPr sz="2100" kern="1200">
        <a:solidFill>
          <a:schemeClr val="tx1"/>
        </a:solidFill>
        <a:latin typeface="Arial" charset="0"/>
        <a:ea typeface="+mn-ea"/>
        <a:cs typeface="+mn-cs"/>
      </a:defRPr>
    </a:lvl3pPr>
    <a:lvl4pPr marL="1563688" indent="-192088" algn="l" defTabSz="1042988" rtl="0" fontAlgn="base">
      <a:spcBef>
        <a:spcPct val="0"/>
      </a:spcBef>
      <a:spcAft>
        <a:spcPct val="0"/>
      </a:spcAft>
      <a:defRPr sz="2100" kern="1200">
        <a:solidFill>
          <a:schemeClr val="tx1"/>
        </a:solidFill>
        <a:latin typeface="Arial" charset="0"/>
        <a:ea typeface="+mn-ea"/>
        <a:cs typeface="+mn-cs"/>
      </a:defRPr>
    </a:lvl4pPr>
    <a:lvl5pPr marL="2085975" indent="-257175" algn="l" defTabSz="1042988"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75">
          <p15:clr>
            <a:srgbClr val="A4A3A4"/>
          </p15:clr>
        </p15:guide>
        <p15:guide id="2" orient="horz" pos="4622">
          <p15:clr>
            <a:srgbClr val="A4A3A4"/>
          </p15:clr>
        </p15:guide>
        <p15:guide id="3" orient="horz" pos="4384">
          <p15:clr>
            <a:srgbClr val="A4A3A4"/>
          </p15:clr>
        </p15:guide>
        <p15:guide id="4" orient="horz" pos="752">
          <p15:clr>
            <a:srgbClr val="A4A3A4"/>
          </p15:clr>
        </p15:guide>
        <p15:guide id="5" orient="horz" pos="684">
          <p15:clr>
            <a:srgbClr val="A4A3A4"/>
          </p15:clr>
        </p15:guide>
        <p15:guide id="6" orient="horz" pos="1261">
          <p15:clr>
            <a:srgbClr val="A4A3A4"/>
          </p15:clr>
        </p15:guide>
        <p15:guide id="7" orient="horz" pos="2789">
          <p15:clr>
            <a:srgbClr val="A4A3A4"/>
          </p15:clr>
        </p15:guide>
        <p15:guide id="8" pos="380">
          <p15:clr>
            <a:srgbClr val="A4A3A4"/>
          </p15:clr>
        </p15:guide>
        <p15:guide id="9" pos="6343">
          <p15:clr>
            <a:srgbClr val="A4A3A4"/>
          </p15:clr>
        </p15:guide>
        <p15:guide id="10" pos="2301">
          <p15:clr>
            <a:srgbClr val="A4A3A4"/>
          </p15:clr>
        </p15:guide>
        <p15:guide id="11" pos="2417">
          <p15:clr>
            <a:srgbClr val="A4A3A4"/>
          </p15:clr>
        </p15:guide>
        <p15:guide id="12" pos="4453">
          <p15:clr>
            <a:srgbClr val="A4A3A4"/>
          </p15:clr>
        </p15:guide>
        <p15:guide id="13" pos="43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6900"/>
    <a:srgbClr val="A32020"/>
    <a:srgbClr val="FFC28B"/>
    <a:srgbClr val="FFA451"/>
    <a:srgbClr val="602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83" autoAdjust="0"/>
    <p:restoredTop sz="94718" autoAdjust="0"/>
  </p:normalViewPr>
  <p:slideViewPr>
    <p:cSldViewPr showGuides="1">
      <p:cViewPr varScale="1">
        <p:scale>
          <a:sx n="99" d="100"/>
          <a:sy n="99" d="100"/>
        </p:scale>
        <p:origin x="1770" y="72"/>
      </p:cViewPr>
      <p:guideLst>
        <p:guide orient="horz" pos="175"/>
        <p:guide orient="horz" pos="4622"/>
        <p:guide orient="horz" pos="4384"/>
        <p:guide orient="horz" pos="752"/>
        <p:guide orient="horz" pos="684"/>
        <p:guide orient="horz" pos="1261"/>
        <p:guide orient="horz" pos="2789"/>
        <p:guide pos="380"/>
        <p:guide pos="6343"/>
        <p:guide pos="2301"/>
        <p:guide pos="2417"/>
        <p:guide pos="4453"/>
        <p:guide pos="432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458" cy="496729"/>
          </a:xfrm>
          <a:prstGeom prst="rect">
            <a:avLst/>
          </a:prstGeom>
        </p:spPr>
        <p:txBody>
          <a:bodyPr vert="horz" lIns="92985" tIns="46493" rIns="92985" bIns="46493" rtlCol="0"/>
          <a:lstStyle>
            <a:lvl1pPr algn="l" defTabSz="1006340" fontAlgn="auto">
              <a:spcBef>
                <a:spcPts val="0"/>
              </a:spcBef>
              <a:spcAft>
                <a:spcPts val="0"/>
              </a:spcAft>
              <a:defRPr sz="1300">
                <a:latin typeface="+mn-lt"/>
              </a:defRPr>
            </a:lvl1pPr>
          </a:lstStyle>
          <a:p>
            <a:pPr>
              <a:defRPr/>
            </a:pPr>
            <a:endParaRPr lang="en-GB"/>
          </a:p>
        </p:txBody>
      </p:sp>
      <p:sp>
        <p:nvSpPr>
          <p:cNvPr id="3" name="Date Placeholder 2"/>
          <p:cNvSpPr>
            <a:spLocks noGrp="1"/>
          </p:cNvSpPr>
          <p:nvPr>
            <p:ph type="dt" idx="1"/>
          </p:nvPr>
        </p:nvSpPr>
        <p:spPr>
          <a:xfrm>
            <a:off x="3777074" y="0"/>
            <a:ext cx="2890458" cy="496729"/>
          </a:xfrm>
          <a:prstGeom prst="rect">
            <a:avLst/>
          </a:prstGeom>
        </p:spPr>
        <p:txBody>
          <a:bodyPr vert="horz" lIns="92985" tIns="46493" rIns="92985" bIns="46493" rtlCol="0"/>
          <a:lstStyle>
            <a:lvl1pPr algn="r" defTabSz="1006340" fontAlgn="auto">
              <a:spcBef>
                <a:spcPts val="0"/>
              </a:spcBef>
              <a:spcAft>
                <a:spcPts val="0"/>
              </a:spcAft>
              <a:defRPr sz="1300">
                <a:latin typeface="+mn-lt"/>
              </a:defRPr>
            </a:lvl1pPr>
          </a:lstStyle>
          <a:p>
            <a:pPr>
              <a:defRPr/>
            </a:pPr>
            <a:fld id="{EF7AB233-6983-486D-806D-749045E60D56}" type="datetimeFigureOut">
              <a:rPr lang="en-GB"/>
              <a:pPr>
                <a:defRPr/>
              </a:pPr>
              <a:t>17/04/2023</a:t>
            </a:fld>
            <a:endParaRPr lang="en-GB"/>
          </a:p>
        </p:txBody>
      </p:sp>
      <p:sp>
        <p:nvSpPr>
          <p:cNvPr id="4" name="Slide Image Placeholder 3"/>
          <p:cNvSpPr>
            <a:spLocks noGrp="1" noRot="1" noChangeAspect="1"/>
          </p:cNvSpPr>
          <p:nvPr>
            <p:ph type="sldImg" idx="2"/>
          </p:nvPr>
        </p:nvSpPr>
        <p:spPr>
          <a:xfrm>
            <a:off x="704850" y="746125"/>
            <a:ext cx="5259388" cy="3721100"/>
          </a:xfrm>
          <a:prstGeom prst="rect">
            <a:avLst/>
          </a:prstGeom>
          <a:noFill/>
          <a:ln w="12700">
            <a:solidFill>
              <a:prstClr val="black"/>
            </a:solidFill>
          </a:ln>
        </p:spPr>
        <p:txBody>
          <a:bodyPr vert="horz" lIns="92985" tIns="46493" rIns="92985" bIns="46493" rtlCol="0" anchor="ctr"/>
          <a:lstStyle/>
          <a:p>
            <a:pPr lvl="0"/>
            <a:endParaRPr lang="en-GB" noProof="0"/>
          </a:p>
        </p:txBody>
      </p:sp>
      <p:sp>
        <p:nvSpPr>
          <p:cNvPr id="5" name="Notes Placeholder 4"/>
          <p:cNvSpPr>
            <a:spLocks noGrp="1"/>
          </p:cNvSpPr>
          <p:nvPr>
            <p:ph type="body" sz="quarter" idx="3"/>
          </p:nvPr>
        </p:nvSpPr>
        <p:spPr>
          <a:xfrm>
            <a:off x="666909" y="4716542"/>
            <a:ext cx="5335270" cy="4467384"/>
          </a:xfrm>
          <a:prstGeom prst="rect">
            <a:avLst/>
          </a:prstGeom>
        </p:spPr>
        <p:txBody>
          <a:bodyPr vert="horz" lIns="92985" tIns="46493" rIns="92985" bIns="4649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9431497"/>
            <a:ext cx="2890458" cy="495142"/>
          </a:xfrm>
          <a:prstGeom prst="rect">
            <a:avLst/>
          </a:prstGeom>
        </p:spPr>
        <p:txBody>
          <a:bodyPr vert="horz" lIns="92985" tIns="46493" rIns="92985" bIns="46493" rtlCol="0" anchor="b"/>
          <a:lstStyle>
            <a:lvl1pPr algn="l" defTabSz="1006340" fontAlgn="auto">
              <a:spcBef>
                <a:spcPts val="0"/>
              </a:spcBef>
              <a:spcAft>
                <a:spcPts val="0"/>
              </a:spcAft>
              <a:defRPr sz="1300">
                <a:latin typeface="+mn-lt"/>
              </a:defRPr>
            </a:lvl1pPr>
          </a:lstStyle>
          <a:p>
            <a:pPr>
              <a:defRPr/>
            </a:pPr>
            <a:endParaRPr lang="en-GB"/>
          </a:p>
        </p:txBody>
      </p:sp>
      <p:sp>
        <p:nvSpPr>
          <p:cNvPr id="7" name="Slide Number Placeholder 6"/>
          <p:cNvSpPr>
            <a:spLocks noGrp="1"/>
          </p:cNvSpPr>
          <p:nvPr>
            <p:ph type="sldNum" sz="quarter" idx="5"/>
          </p:nvPr>
        </p:nvSpPr>
        <p:spPr>
          <a:xfrm>
            <a:off x="3777074" y="9431497"/>
            <a:ext cx="2890458" cy="495142"/>
          </a:xfrm>
          <a:prstGeom prst="rect">
            <a:avLst/>
          </a:prstGeom>
        </p:spPr>
        <p:txBody>
          <a:bodyPr vert="horz" lIns="92985" tIns="46493" rIns="92985" bIns="46493" rtlCol="0" anchor="b"/>
          <a:lstStyle>
            <a:lvl1pPr algn="r" defTabSz="1006340" fontAlgn="auto">
              <a:spcBef>
                <a:spcPts val="0"/>
              </a:spcBef>
              <a:spcAft>
                <a:spcPts val="0"/>
              </a:spcAft>
              <a:defRPr sz="1300">
                <a:latin typeface="+mn-lt"/>
              </a:defRPr>
            </a:lvl1pPr>
          </a:lstStyle>
          <a:p>
            <a:pPr>
              <a:defRPr/>
            </a:pPr>
            <a:fld id="{00DB73FB-DAE7-46AE-A723-0C9ECE2F0D59}" type="slidenum">
              <a:rPr lang="en-GB"/>
              <a:pPr>
                <a:defRPr/>
              </a:pPr>
              <a:t>‹N›</a:t>
            </a:fld>
            <a:endParaRPr lang="en-GB"/>
          </a:p>
        </p:txBody>
      </p:sp>
    </p:spTree>
    <p:extLst>
      <p:ext uri="{BB962C8B-B14F-4D97-AF65-F5344CB8AC3E}">
        <p14:creationId xmlns:p14="http://schemas.microsoft.com/office/powerpoint/2010/main" val="3700527783"/>
      </p:ext>
    </p:extLst>
  </p:cSld>
  <p:clrMap bg1="lt1" tx1="dk1" bg2="lt2" tx2="dk2" accent1="accent1" accent2="accent2" accent3="accent3" accent4="accent4" accent5="accent5" accent6="accent6" hlink="hlink" folHlink="folHlink"/>
  <p:notesStyle>
    <a:lvl1pPr algn="l" defTabSz="1042988" rtl="0" eaLnBrk="0" fontAlgn="base" hangingPunct="0">
      <a:spcBef>
        <a:spcPct val="30000"/>
      </a:spcBef>
      <a:spcAft>
        <a:spcPct val="0"/>
      </a:spcAft>
      <a:defRPr sz="1400" kern="1200">
        <a:solidFill>
          <a:schemeClr val="tx1"/>
        </a:solidFill>
        <a:latin typeface="+mn-lt"/>
        <a:ea typeface="+mn-ea"/>
        <a:cs typeface="+mn-cs"/>
      </a:defRPr>
    </a:lvl1pPr>
    <a:lvl2pPr marL="520700" algn="l" defTabSz="1042988" rtl="0" eaLnBrk="0" fontAlgn="base" hangingPunct="0">
      <a:spcBef>
        <a:spcPct val="30000"/>
      </a:spcBef>
      <a:spcAft>
        <a:spcPct val="0"/>
      </a:spcAft>
      <a:defRPr sz="1400" kern="1200">
        <a:solidFill>
          <a:schemeClr val="tx1"/>
        </a:solidFill>
        <a:latin typeface="+mn-lt"/>
        <a:ea typeface="+mn-ea"/>
        <a:cs typeface="+mn-cs"/>
      </a:defRPr>
    </a:lvl2pPr>
    <a:lvl3pPr marL="1042988" algn="l" defTabSz="1042988" rtl="0" eaLnBrk="0" fontAlgn="base" hangingPunct="0">
      <a:spcBef>
        <a:spcPct val="30000"/>
      </a:spcBef>
      <a:spcAft>
        <a:spcPct val="0"/>
      </a:spcAft>
      <a:defRPr sz="1400" kern="1200">
        <a:solidFill>
          <a:schemeClr val="tx1"/>
        </a:solidFill>
        <a:latin typeface="+mn-lt"/>
        <a:ea typeface="+mn-ea"/>
        <a:cs typeface="+mn-cs"/>
      </a:defRPr>
    </a:lvl3pPr>
    <a:lvl4pPr marL="1563688" algn="l" defTabSz="1042988" rtl="0" eaLnBrk="0" fontAlgn="base" hangingPunct="0">
      <a:spcBef>
        <a:spcPct val="30000"/>
      </a:spcBef>
      <a:spcAft>
        <a:spcPct val="0"/>
      </a:spcAft>
      <a:defRPr sz="1400" kern="1200">
        <a:solidFill>
          <a:schemeClr val="tx1"/>
        </a:solidFill>
        <a:latin typeface="+mn-lt"/>
        <a:ea typeface="+mn-ea"/>
        <a:cs typeface="+mn-cs"/>
      </a:defRPr>
    </a:lvl4pPr>
    <a:lvl5pPr marL="2085975" algn="l" defTabSz="1042988" rtl="0" eaLnBrk="0" fontAlgn="base" hangingPunct="0">
      <a:spcBef>
        <a:spcPct val="30000"/>
      </a:spcBef>
      <a:spcAft>
        <a:spcPct val="0"/>
      </a:spcAft>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746125"/>
            <a:ext cx="5259388" cy="3721100"/>
          </a:xfrm>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00DB73FB-DAE7-46AE-A723-0C9ECE2F0D59}" type="slidenum">
              <a:rPr lang="en-GB" smtClean="0"/>
              <a:pPr>
                <a:defRPr/>
              </a:pPr>
              <a:t>1</a:t>
            </a:fld>
            <a:endParaRPr lang="en-GB"/>
          </a:p>
        </p:txBody>
      </p:sp>
    </p:spTree>
    <p:extLst>
      <p:ext uri="{BB962C8B-B14F-4D97-AF65-F5344CB8AC3E}">
        <p14:creationId xmlns:p14="http://schemas.microsoft.com/office/powerpoint/2010/main" val="2343361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746125"/>
            <a:ext cx="5259388" cy="3721100"/>
          </a:xfrm>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00DB73FB-DAE7-46AE-A723-0C9ECE2F0D59}" type="slidenum">
              <a:rPr lang="en-GB" smtClean="0"/>
              <a:pPr>
                <a:defRPr/>
              </a:pPr>
              <a:t>2</a:t>
            </a:fld>
            <a:endParaRPr lang="en-GB"/>
          </a:p>
        </p:txBody>
      </p:sp>
    </p:spTree>
    <p:extLst>
      <p:ext uri="{BB962C8B-B14F-4D97-AF65-F5344CB8AC3E}">
        <p14:creationId xmlns:p14="http://schemas.microsoft.com/office/powerpoint/2010/main" val="2952681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746125"/>
            <a:ext cx="5259388" cy="3721100"/>
          </a:xfrm>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00DB73FB-DAE7-46AE-A723-0C9ECE2F0D59}" type="slidenum">
              <a:rPr lang="en-GB" smtClean="0"/>
              <a:pPr>
                <a:defRPr/>
              </a:pPr>
              <a:t>3</a:t>
            </a:fld>
            <a:endParaRPr lang="en-GB"/>
          </a:p>
        </p:txBody>
      </p:sp>
    </p:spTree>
    <p:extLst>
      <p:ext uri="{BB962C8B-B14F-4D97-AF65-F5344CB8AC3E}">
        <p14:creationId xmlns:p14="http://schemas.microsoft.com/office/powerpoint/2010/main" val="2540778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623782" y="756126"/>
            <a:ext cx="9445837" cy="1008168"/>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7039822" y="1932324"/>
            <a:ext cx="3029797" cy="2352393"/>
          </a:xfrm>
        </p:spPr>
        <p:txBody>
          <a:bodyPr/>
          <a:lstStyle/>
          <a:p>
            <a:pPr lvl="0"/>
            <a:r>
              <a:rPr lang="en-US" noProof="0"/>
              <a:t>Click to edit Master text styles</a:t>
            </a:r>
          </a:p>
        </p:txBody>
      </p:sp>
      <p:sp>
        <p:nvSpPr>
          <p:cNvPr id="31" name="Content Placeholder 26"/>
          <p:cNvSpPr>
            <a:spLocks noGrp="1"/>
          </p:cNvSpPr>
          <p:nvPr>
            <p:ph sz="quarter" idx="15"/>
          </p:nvPr>
        </p:nvSpPr>
        <p:spPr>
          <a:xfrm>
            <a:off x="7039822" y="4452744"/>
            <a:ext cx="3029797" cy="2352393"/>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623783" y="1932323"/>
            <a:ext cx="6237817" cy="4872814"/>
          </a:xfrm>
        </p:spPr>
        <p:txBody>
          <a:bodyPr/>
          <a:lstStyle/>
          <a:p>
            <a:pPr lvl="0"/>
            <a:r>
              <a:rPr lang="en-US" noProof="0"/>
              <a:t>Click to edit Master text styles</a:t>
            </a:r>
          </a:p>
        </p:txBody>
      </p:sp>
      <p:sp>
        <p:nvSpPr>
          <p:cNvPr id="6" name="Footer Placeholder 4"/>
          <p:cNvSpPr>
            <a:spLocks noGrp="1"/>
          </p:cNvSpPr>
          <p:nvPr>
            <p:ph type="ftr" sz="quarter" idx="17"/>
          </p:nvPr>
        </p:nvSpPr>
        <p:spPr/>
        <p:txBody>
          <a:bodyPr/>
          <a:lstStyle>
            <a:lvl1pPr marL="0" marR="0" indent="0" algn="l" defTabSz="1043056" rtl="0" eaLnBrk="1" fontAlgn="auto" latinLnBrk="0" hangingPunct="1">
              <a:lnSpc>
                <a:spcPct val="100000"/>
              </a:lnSpc>
              <a:spcBef>
                <a:spcPts val="0"/>
              </a:spcBef>
              <a:spcAft>
                <a:spcPts val="0"/>
              </a:spcAft>
              <a:buClrTx/>
              <a:buSzTx/>
              <a:buFontTx/>
              <a:buNone/>
              <a:tabLst/>
              <a:defRPr sz="800" b="0">
                <a:solidFill>
                  <a:schemeClr val="accent1"/>
                </a:solidFill>
                <a:latin typeface="+mn-lt"/>
                <a:cs typeface="Arial" pitchFamily="34" charset="0"/>
              </a:defRPr>
            </a:lvl1pPr>
          </a:lstStyle>
          <a:p>
            <a:pPr>
              <a:defRPr/>
            </a:pPr>
            <a:endParaRPr lang="en-GB"/>
          </a:p>
        </p:txBody>
      </p:sp>
      <p:sp>
        <p:nvSpPr>
          <p:cNvPr id="7" name="Slide Number Placeholder 5"/>
          <p:cNvSpPr>
            <a:spLocks noGrp="1"/>
          </p:cNvSpPr>
          <p:nvPr>
            <p:ph type="sldNum" sz="quarter" idx="18"/>
          </p:nvPr>
        </p:nvSpPr>
        <p:spPr/>
        <p:txBody>
          <a:bodyPr/>
          <a:lstStyle>
            <a:lvl1pPr marL="0" algn="r" defTabSz="1043056" rtl="0" eaLnBrk="1" latinLnBrk="0" hangingPunct="1">
              <a:defRPr lang="en-GB" sz="800" b="1" kern="1200">
                <a:solidFill>
                  <a:schemeClr val="tx1"/>
                </a:solidFill>
                <a:latin typeface="+mj-lt"/>
                <a:ea typeface="+mn-ea"/>
                <a:cs typeface="Arial" pitchFamily="34" charset="0"/>
              </a:defRPr>
            </a:lvl1pPr>
          </a:lstStyle>
          <a:p>
            <a:pPr>
              <a:defRPr/>
            </a:pPr>
            <a:fld id="{94DA380D-204C-442C-8431-13D755F20178}" type="slidenum">
              <a:rPr lang="ru-RU"/>
              <a:pPr>
                <a:defRPr/>
              </a:pPr>
              <a:t>‹N›</a:t>
            </a:fld>
            <a:endParaRPr lang="ru-RU" dirty="0"/>
          </a:p>
        </p:txBody>
      </p:sp>
      <p:sp>
        <p:nvSpPr>
          <p:cNvPr id="8" name="Date Placeholder 3"/>
          <p:cNvSpPr>
            <a:spLocks noGrp="1"/>
          </p:cNvSpPr>
          <p:nvPr>
            <p:ph type="dt" sz="half" idx="19"/>
          </p:nvPr>
        </p:nvSpPr>
        <p:spPr/>
        <p:txBody>
          <a:bodyPr/>
          <a:lstStyle>
            <a:lvl1pPr algn="r">
              <a:defRPr sz="800" b="0">
                <a:solidFill>
                  <a:schemeClr val="accent1"/>
                </a:solidFill>
                <a:latin typeface="+mn-lt"/>
                <a:cs typeface="Arial" pitchFamily="34" charset="0"/>
              </a:defRPr>
            </a:lvl1pPr>
          </a:lstStyle>
          <a:p>
            <a:pPr>
              <a:defRPr/>
            </a:pPr>
            <a:r>
              <a:rPr lang="ru-RU"/>
              <a:t>Ocr 2010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831803" y="756126"/>
            <a:ext cx="6237817" cy="1008168"/>
          </a:xfrm>
        </p:spPr>
        <p:txBody>
          <a:bodyPr/>
          <a:lstStyle>
            <a:lvl1pPr>
              <a:defRPr/>
            </a:lvl1pPr>
          </a:lstStyle>
          <a:p>
            <a:r>
              <a:rPr lang="en-US" noProof="1"/>
              <a:t>Click to edit Master title style</a:t>
            </a:r>
            <a:endParaRPr lang="en-GB" noProof="1"/>
          </a:p>
        </p:txBody>
      </p:sp>
      <p:sp>
        <p:nvSpPr>
          <p:cNvPr id="31" name="Content Placeholder 26"/>
          <p:cNvSpPr>
            <a:spLocks noGrp="1"/>
          </p:cNvSpPr>
          <p:nvPr>
            <p:ph sz="quarter" idx="15"/>
          </p:nvPr>
        </p:nvSpPr>
        <p:spPr>
          <a:xfrm>
            <a:off x="3831803" y="1932323"/>
            <a:ext cx="6237817" cy="4872814"/>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GB" noProof="1"/>
          </a:p>
        </p:txBody>
      </p:sp>
      <p:sp>
        <p:nvSpPr>
          <p:cNvPr id="12" name="Text Placeholder 11"/>
          <p:cNvSpPr>
            <a:spLocks noGrp="1"/>
          </p:cNvSpPr>
          <p:nvPr>
            <p:ph type="body" sz="quarter" idx="16"/>
          </p:nvPr>
        </p:nvSpPr>
        <p:spPr>
          <a:xfrm>
            <a:off x="623782" y="1932323"/>
            <a:ext cx="3029797" cy="2349032"/>
          </a:xfrm>
        </p:spPr>
        <p:txBody>
          <a:bodyPr/>
          <a:lstStyle>
            <a:lvl1pPr>
              <a:defRPr sz="2700" b="1" i="1" baseline="0">
                <a:solidFill>
                  <a:schemeClr val="tx2"/>
                </a:solidFill>
              </a:defRPr>
            </a:lvl1pPr>
          </a:lstStyle>
          <a:p>
            <a:pPr lvl="0"/>
            <a:r>
              <a:rPr lang="en-US" noProof="1"/>
              <a:t>Click to edit Master text styles</a:t>
            </a:r>
          </a:p>
        </p:txBody>
      </p:sp>
      <p:sp>
        <p:nvSpPr>
          <p:cNvPr id="5" name="Footer Placeholder 4"/>
          <p:cNvSpPr>
            <a:spLocks noGrp="1"/>
          </p:cNvSpPr>
          <p:nvPr>
            <p:ph type="ftr" sz="quarter" idx="17"/>
          </p:nvPr>
        </p:nvSpPr>
        <p:spPr/>
        <p:txBody>
          <a:bodyPr/>
          <a:lstStyle>
            <a:lvl1pPr marL="0" marR="0" indent="0" algn="l" defTabSz="1043056" rtl="0" eaLnBrk="1" fontAlgn="auto" latinLnBrk="0" hangingPunct="1">
              <a:lnSpc>
                <a:spcPct val="100000"/>
              </a:lnSpc>
              <a:spcBef>
                <a:spcPts val="0"/>
              </a:spcBef>
              <a:spcAft>
                <a:spcPts val="0"/>
              </a:spcAft>
              <a:buClrTx/>
              <a:buSzTx/>
              <a:buFontTx/>
              <a:buNone/>
              <a:tabLst/>
              <a:defRPr sz="800" b="0">
                <a:solidFill>
                  <a:schemeClr val="accent1"/>
                </a:solidFill>
                <a:latin typeface="+mn-lt"/>
                <a:cs typeface="Arial" pitchFamily="34" charset="0"/>
              </a:defRPr>
            </a:lvl1pPr>
          </a:lstStyle>
          <a:p>
            <a:pPr>
              <a:defRPr/>
            </a:pPr>
            <a:endParaRPr lang="en-GB"/>
          </a:p>
        </p:txBody>
      </p:sp>
      <p:sp>
        <p:nvSpPr>
          <p:cNvPr id="6" name="Slide Number Placeholder 5"/>
          <p:cNvSpPr>
            <a:spLocks noGrp="1"/>
          </p:cNvSpPr>
          <p:nvPr>
            <p:ph type="sldNum" sz="quarter" idx="18"/>
          </p:nvPr>
        </p:nvSpPr>
        <p:spPr/>
        <p:txBody>
          <a:bodyPr/>
          <a:lstStyle>
            <a:lvl1pPr marL="0" algn="r" defTabSz="1043056" rtl="0" eaLnBrk="1" latinLnBrk="0" hangingPunct="1">
              <a:defRPr lang="en-GB" sz="800" b="1" kern="1200">
                <a:solidFill>
                  <a:schemeClr val="tx1"/>
                </a:solidFill>
                <a:latin typeface="+mj-lt"/>
                <a:ea typeface="+mn-ea"/>
                <a:cs typeface="Arial" pitchFamily="34" charset="0"/>
              </a:defRPr>
            </a:lvl1pPr>
          </a:lstStyle>
          <a:p>
            <a:pPr>
              <a:defRPr/>
            </a:pPr>
            <a:fld id="{4ECC5BA4-DAC3-4F7A-B82E-DEF266D1F186}" type="slidenum">
              <a:rPr lang="ru-RU"/>
              <a:pPr>
                <a:defRPr/>
              </a:pPr>
              <a:t>‹N›</a:t>
            </a:fld>
            <a:endParaRPr lang="ru-RU" dirty="0"/>
          </a:p>
        </p:txBody>
      </p:sp>
      <p:sp>
        <p:nvSpPr>
          <p:cNvPr id="7" name="Date Placeholder 3"/>
          <p:cNvSpPr>
            <a:spLocks noGrp="1"/>
          </p:cNvSpPr>
          <p:nvPr>
            <p:ph type="dt" sz="half" idx="19"/>
          </p:nvPr>
        </p:nvSpPr>
        <p:spPr/>
        <p:txBody>
          <a:bodyPr/>
          <a:lstStyle>
            <a:lvl1pPr algn="r">
              <a:defRPr sz="800" b="0">
                <a:solidFill>
                  <a:schemeClr val="accent1"/>
                </a:solidFill>
                <a:latin typeface="+mn-lt"/>
                <a:cs typeface="Arial" pitchFamily="34" charset="0"/>
              </a:defRPr>
            </a:lvl1pPr>
          </a:lstStyle>
          <a:p>
            <a:pPr>
              <a:defRPr/>
            </a:pPr>
            <a:r>
              <a:rPr lang="ru-RU"/>
              <a:t>Ocr 2010</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rgbClr val="A32020"/>
        </a:solidFill>
        <a:effectLst/>
      </p:bgPr>
    </p:bg>
    <p:spTree>
      <p:nvGrpSpPr>
        <p:cNvPr id="1" name=""/>
        <p:cNvGrpSpPr/>
        <p:nvPr/>
      </p:nvGrpSpPr>
      <p:grpSpPr>
        <a:xfrm>
          <a:off x="0" y="0"/>
          <a:ext cx="0" cy="0"/>
          <a:chOff x="0" y="0"/>
          <a:chExt cx="0" cy="0"/>
        </a:xfrm>
      </p:grpSpPr>
      <p:cxnSp>
        <p:nvCxnSpPr>
          <p:cNvPr id="4" name="Shape 3"/>
          <p:cNvCxnSpPr/>
          <p:nvPr/>
        </p:nvCxnSpPr>
        <p:spPr>
          <a:xfrm rot="5400000" flipH="1" flipV="1">
            <a:off x="5173270" y="-4056352"/>
            <a:ext cx="167254" cy="9624734"/>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782" y="756126"/>
            <a:ext cx="9445837" cy="1008168"/>
          </a:xfrm>
        </p:spPr>
        <p:txBody>
          <a:bodyPr/>
          <a:lstStyle>
            <a:lvl1pPr>
              <a:lnSpc>
                <a:spcPct val="100000"/>
              </a:lnSpc>
              <a:defRPr baseline="0">
                <a:solidFill>
                  <a:schemeClr val="bg1"/>
                </a:solidFill>
              </a:defRPr>
            </a:lvl1pPr>
          </a:lstStyle>
          <a:p>
            <a:r>
              <a:rPr lang="en-US" noProof="0"/>
              <a:t>Click to edit Master title style</a:t>
            </a:r>
            <a:endParaRPr lang="en-GB" noProof="0"/>
          </a:p>
        </p:txBody>
      </p:sp>
      <p:sp>
        <p:nvSpPr>
          <p:cNvPr id="3" name="Content Placeholder 2"/>
          <p:cNvSpPr>
            <a:spLocks noGrp="1"/>
          </p:cNvSpPr>
          <p:nvPr>
            <p:ph idx="1"/>
          </p:nvPr>
        </p:nvSpPr>
        <p:spPr>
          <a:xfrm>
            <a:off x="623782" y="1932323"/>
            <a:ext cx="9445837" cy="4872814"/>
          </a:xfrm>
        </p:spPr>
        <p:txBody>
          <a:bodyPr>
            <a:noAutofit/>
          </a:bodyPr>
          <a:lstStyle>
            <a:lvl1pPr>
              <a:lnSpc>
                <a:spcPts val="4107"/>
              </a:lnSpc>
              <a:spcBef>
                <a:spcPts val="0"/>
              </a:spcBef>
              <a:spcAft>
                <a:spcPts val="684"/>
              </a:spcAft>
              <a:defRPr sz="3700" baseline="0">
                <a:solidFill>
                  <a:schemeClr val="bg1"/>
                </a:solidFill>
              </a:defRPr>
            </a:lvl1pPr>
            <a:lvl2pPr marL="507041" indent="-300603">
              <a:lnSpc>
                <a:spcPts val="4107"/>
              </a:lnSpc>
              <a:spcBef>
                <a:spcPts val="0"/>
              </a:spcBef>
              <a:spcAft>
                <a:spcPts val="684"/>
              </a:spcAft>
              <a:buClr>
                <a:schemeClr val="bg1"/>
              </a:buClr>
              <a:defRPr sz="3700">
                <a:solidFill>
                  <a:schemeClr val="bg1"/>
                </a:solidFill>
              </a:defRPr>
            </a:lvl2pPr>
            <a:lvl3pPr marL="814888" indent="-304225">
              <a:lnSpc>
                <a:spcPts val="4107"/>
              </a:lnSpc>
              <a:spcBef>
                <a:spcPts val="0"/>
              </a:spcBef>
              <a:spcAft>
                <a:spcPts val="684"/>
              </a:spcAft>
              <a:buClr>
                <a:schemeClr val="bg1"/>
              </a:buClr>
              <a:defRPr sz="3700">
                <a:solidFill>
                  <a:schemeClr val="bg1"/>
                </a:solidFill>
              </a:defRPr>
            </a:lvl3pPr>
            <a:lvl4pPr marL="1122734" indent="-304225">
              <a:lnSpc>
                <a:spcPts val="4107"/>
              </a:lnSpc>
              <a:spcBef>
                <a:spcPts val="0"/>
              </a:spcBef>
              <a:spcAft>
                <a:spcPts val="684"/>
              </a:spcAft>
              <a:buClr>
                <a:schemeClr val="bg1"/>
              </a:buClr>
              <a:defRPr sz="3700">
                <a:solidFill>
                  <a:schemeClr val="bg1"/>
                </a:solidFill>
              </a:defRPr>
            </a:lvl4pPr>
            <a:lvl5pPr marL="1530178" indent="-304225">
              <a:lnSpc>
                <a:spcPts val="4107"/>
              </a:lnSpc>
              <a:spcBef>
                <a:spcPts val="0"/>
              </a:spcBef>
              <a:spcAft>
                <a:spcPts val="684"/>
              </a:spcAft>
              <a:buClr>
                <a:schemeClr val="bg1"/>
              </a:buClr>
              <a:defRPr sz="3700">
                <a:solidFill>
                  <a:schemeClr val="bg1"/>
                </a:solidFill>
              </a:defRPr>
            </a:lvl5pPr>
            <a:lvl6pPr marL="1838025" indent="-309658">
              <a:lnSpc>
                <a:spcPts val="4107"/>
              </a:lnSpc>
              <a:spcBef>
                <a:spcPts val="0"/>
              </a:spcBef>
              <a:spcAft>
                <a:spcPts val="68"/>
              </a:spcAft>
              <a:buClr>
                <a:schemeClr val="bg1"/>
              </a:buClr>
              <a:buFont typeface="Arial" pitchFamily="34" charset="0"/>
              <a:buNone/>
              <a:defRPr sz="3200">
                <a:solidFill>
                  <a:schemeClr val="bg1"/>
                </a:solidFill>
              </a:defRPr>
            </a:lvl6pPr>
            <a:lvl7pPr>
              <a:defRPr sz="3200">
                <a:solidFill>
                  <a:schemeClr val="bg1"/>
                </a:solidFill>
              </a:defRPr>
            </a:lvl7pPr>
            <a:lvl8pPr>
              <a:lnSpc>
                <a:spcPts val="4107"/>
              </a:lnSpc>
              <a:defRPr sz="3200">
                <a:solidFill>
                  <a:schemeClr val="bg1"/>
                </a:solidFill>
              </a:defRPr>
            </a:lvl8pPr>
            <a:lvl9pPr>
              <a:defRPr sz="3200">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Footer Placeholder 4"/>
          <p:cNvSpPr>
            <a:spLocks noGrp="1"/>
          </p:cNvSpPr>
          <p:nvPr>
            <p:ph type="ftr" sz="quarter" idx="10"/>
          </p:nvPr>
        </p:nvSpPr>
        <p:spPr/>
        <p:txBody>
          <a:bodyPr/>
          <a:lstStyle>
            <a:lvl1pPr marL="0" marR="0" indent="0" algn="l" defTabSz="1043056" rtl="0" eaLnBrk="1" fontAlgn="auto" latinLnBrk="0" hangingPunct="1">
              <a:lnSpc>
                <a:spcPct val="100000"/>
              </a:lnSpc>
              <a:spcBef>
                <a:spcPts val="0"/>
              </a:spcBef>
              <a:spcAft>
                <a:spcPts val="0"/>
              </a:spcAft>
              <a:buClrTx/>
              <a:buSzTx/>
              <a:buFontTx/>
              <a:buNone/>
              <a:tabLst/>
              <a:defRPr sz="900" b="0">
                <a:solidFill>
                  <a:schemeClr val="bg1"/>
                </a:solidFill>
                <a:latin typeface="+mn-lt"/>
                <a:cs typeface="Arial" pitchFamily="34" charset="0"/>
              </a:defRPr>
            </a:lvl1pPr>
          </a:lstStyle>
          <a:p>
            <a:pPr>
              <a:defRPr/>
            </a:pPr>
            <a:endParaRPr lang="en-GB"/>
          </a:p>
        </p:txBody>
      </p:sp>
      <p:sp>
        <p:nvSpPr>
          <p:cNvPr id="6" name="Slide Number Placeholder 5"/>
          <p:cNvSpPr>
            <a:spLocks noGrp="1"/>
          </p:cNvSpPr>
          <p:nvPr>
            <p:ph type="sldNum" sz="quarter" idx="11"/>
          </p:nvPr>
        </p:nvSpPr>
        <p:spPr/>
        <p:txBody>
          <a:bodyPr/>
          <a:lstStyle>
            <a:lvl1pPr algn="r">
              <a:defRPr sz="900" b="0">
                <a:solidFill>
                  <a:schemeClr val="bg1"/>
                </a:solidFill>
                <a:latin typeface="+mj-lt"/>
                <a:cs typeface="Arial" pitchFamily="34" charset="0"/>
              </a:defRPr>
            </a:lvl1pPr>
          </a:lstStyle>
          <a:p>
            <a:pPr>
              <a:defRPr/>
            </a:pPr>
            <a:fld id="{64A98B9C-B1B5-49A8-823D-8CE506E5FBE5}" type="slidenum">
              <a:rPr lang="en-GB"/>
              <a:pPr>
                <a:defRPr/>
              </a:pPr>
              <a:t>‹N›</a:t>
            </a:fld>
            <a:endParaRPr lang="en-GB" dirty="0"/>
          </a:p>
        </p:txBody>
      </p:sp>
      <p:sp>
        <p:nvSpPr>
          <p:cNvPr id="7" name="Date Placeholder 3"/>
          <p:cNvSpPr>
            <a:spLocks noGrp="1"/>
          </p:cNvSpPr>
          <p:nvPr>
            <p:ph type="dt" sz="half" idx="12"/>
          </p:nvPr>
        </p:nvSpPr>
        <p:spPr/>
        <p:txBody>
          <a:bodyPr/>
          <a:lstStyle>
            <a:lvl1pPr algn="r">
              <a:defRPr sz="900" b="0">
                <a:solidFill>
                  <a:schemeClr val="bg1"/>
                </a:solidFill>
                <a:latin typeface="+mn-lt"/>
                <a:cs typeface="Arial" pitchFamily="34" charset="0"/>
              </a:defRPr>
            </a:lvl1pPr>
          </a:lstStyle>
          <a:p>
            <a:pPr>
              <a:defRPr/>
            </a:pPr>
            <a:r>
              <a:rPr lang="ru-RU"/>
              <a:t>Ocr 2010</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Colour">
    <p:spTree>
      <p:nvGrpSpPr>
        <p:cNvPr id="1" name=""/>
        <p:cNvGrpSpPr/>
        <p:nvPr/>
      </p:nvGrpSpPr>
      <p:grpSpPr>
        <a:xfrm>
          <a:off x="0" y="0"/>
          <a:ext cx="0" cy="0"/>
          <a:chOff x="0" y="0"/>
          <a:chExt cx="0" cy="0"/>
        </a:xfrm>
      </p:grpSpPr>
      <p:grpSp>
        <p:nvGrpSpPr>
          <p:cNvPr id="3" name="Group 11"/>
          <p:cNvGrpSpPr>
            <a:grpSpLocks/>
          </p:cNvGrpSpPr>
          <p:nvPr userDrawn="1"/>
        </p:nvGrpSpPr>
        <p:grpSpPr bwMode="auto">
          <a:xfrm>
            <a:off x="2759226" y="601669"/>
            <a:ext cx="7934174" cy="4366584"/>
            <a:chOff x="19140488" y="13674"/>
            <a:chExt cx="7443798" cy="6145827"/>
          </a:xfrm>
        </p:grpSpPr>
        <p:sp>
          <p:nvSpPr>
            <p:cNvPr id="4" name="Rectangle 17"/>
            <p:cNvSpPr>
              <a:spLocks noChangeArrowheads="1"/>
            </p:cNvSpPr>
            <p:nvPr/>
          </p:nvSpPr>
          <p:spPr bwMode="gray">
            <a:xfrm>
              <a:off x="19140488" y="4189361"/>
              <a:ext cx="2302227" cy="1970140"/>
            </a:xfrm>
            <a:prstGeom prst="rect">
              <a:avLst/>
            </a:prstGeom>
            <a:solidFill>
              <a:srgbClr val="9A1702"/>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5" name="Rectangle 7"/>
            <p:cNvSpPr>
              <a:spLocks noChangeArrowheads="1"/>
            </p:cNvSpPr>
            <p:nvPr/>
          </p:nvSpPr>
          <p:spPr bwMode="gray">
            <a:xfrm>
              <a:off x="25663816" y="4032950"/>
              <a:ext cx="920470" cy="2126551"/>
            </a:xfrm>
            <a:prstGeom prst="rect">
              <a:avLst/>
            </a:prstGeom>
            <a:solidFill>
              <a:srgbClr val="F3BE26"/>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6" name="Rectangle 8"/>
            <p:cNvSpPr>
              <a:spLocks noChangeArrowheads="1"/>
            </p:cNvSpPr>
            <p:nvPr/>
          </p:nvSpPr>
          <p:spPr bwMode="gray">
            <a:xfrm>
              <a:off x="25048765" y="2900159"/>
              <a:ext cx="949959" cy="1289202"/>
            </a:xfrm>
            <a:prstGeom prst="rect">
              <a:avLst/>
            </a:prstGeom>
            <a:solidFill>
              <a:srgbClr val="F3BC87"/>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7" name="Rectangle 9"/>
            <p:cNvSpPr>
              <a:spLocks noChangeArrowheads="1"/>
            </p:cNvSpPr>
            <p:nvPr/>
          </p:nvSpPr>
          <p:spPr bwMode="gray">
            <a:xfrm>
              <a:off x="25048765" y="4032950"/>
              <a:ext cx="949959" cy="2126551"/>
            </a:xfrm>
            <a:prstGeom prst="rect">
              <a:avLst/>
            </a:prstGeom>
            <a:solidFill>
              <a:srgbClr val="E88C14"/>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8" name="Rectangle 11"/>
            <p:cNvSpPr>
              <a:spLocks noChangeArrowheads="1"/>
            </p:cNvSpPr>
            <p:nvPr/>
          </p:nvSpPr>
          <p:spPr bwMode="gray">
            <a:xfrm>
              <a:off x="24665412" y="705672"/>
              <a:ext cx="476032" cy="2264003"/>
            </a:xfrm>
            <a:prstGeom prst="rect">
              <a:avLst/>
            </a:prstGeom>
            <a:solidFill>
              <a:srgbClr val="E669A2"/>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9" name="Rectangle 12"/>
            <p:cNvSpPr>
              <a:spLocks noChangeArrowheads="1"/>
            </p:cNvSpPr>
            <p:nvPr/>
          </p:nvSpPr>
          <p:spPr bwMode="gray">
            <a:xfrm>
              <a:off x="24665412" y="2900159"/>
              <a:ext cx="476032" cy="1289202"/>
            </a:xfrm>
            <a:prstGeom prst="rect">
              <a:avLst/>
            </a:prstGeom>
            <a:solidFill>
              <a:srgbClr val="DB4D56"/>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10" name="Rectangle 13"/>
            <p:cNvSpPr>
              <a:spLocks noChangeArrowheads="1"/>
            </p:cNvSpPr>
            <p:nvPr/>
          </p:nvSpPr>
          <p:spPr bwMode="gray">
            <a:xfrm>
              <a:off x="24665412" y="4032950"/>
              <a:ext cx="476032" cy="2126551"/>
            </a:xfrm>
            <a:prstGeom prst="rect">
              <a:avLst/>
            </a:prstGeom>
            <a:solidFill>
              <a:srgbClr val="D13A0D"/>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11" name="Rectangle 14"/>
            <p:cNvSpPr>
              <a:spLocks noChangeArrowheads="1"/>
            </p:cNvSpPr>
            <p:nvPr/>
          </p:nvSpPr>
          <p:spPr bwMode="gray">
            <a:xfrm>
              <a:off x="19140488" y="669335"/>
              <a:ext cx="5661836" cy="2300340"/>
            </a:xfrm>
            <a:prstGeom prst="rect">
              <a:avLst/>
            </a:prstGeom>
            <a:solidFill>
              <a:srgbClr val="D74021"/>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12" name="Rectangle 15"/>
            <p:cNvSpPr>
              <a:spLocks noChangeArrowheads="1"/>
            </p:cNvSpPr>
            <p:nvPr/>
          </p:nvSpPr>
          <p:spPr bwMode="gray">
            <a:xfrm>
              <a:off x="19140488" y="2900159"/>
              <a:ext cx="5661836" cy="1289202"/>
            </a:xfrm>
            <a:prstGeom prst="rect">
              <a:avLst/>
            </a:prstGeom>
            <a:solidFill>
              <a:srgbClr val="CD2F12"/>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13" name="Freeform 16"/>
            <p:cNvSpPr>
              <a:spLocks/>
            </p:cNvSpPr>
            <p:nvPr/>
          </p:nvSpPr>
          <p:spPr bwMode="gray">
            <a:xfrm>
              <a:off x="19140488" y="4032950"/>
              <a:ext cx="5661836" cy="2126551"/>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a:lstStyle/>
            <a:p>
              <a:pPr defTabSz="1043056" fontAlgn="auto">
                <a:spcBef>
                  <a:spcPts val="0"/>
                </a:spcBef>
                <a:spcAft>
                  <a:spcPts val="0"/>
                </a:spcAft>
                <a:defRPr/>
              </a:pPr>
              <a:endParaRPr lang="en-GB" dirty="0">
                <a:latin typeface="+mn-lt"/>
              </a:endParaRPr>
            </a:p>
          </p:txBody>
        </p:sp>
        <p:sp>
          <p:nvSpPr>
            <p:cNvPr id="14" name="Rectangle 10"/>
            <p:cNvSpPr>
              <a:spLocks noChangeArrowheads="1"/>
            </p:cNvSpPr>
            <p:nvPr/>
          </p:nvSpPr>
          <p:spPr bwMode="gray">
            <a:xfrm>
              <a:off x="19140488" y="13674"/>
              <a:ext cx="5661836" cy="691998"/>
            </a:xfrm>
            <a:prstGeom prst="rect">
              <a:avLst/>
            </a:prstGeom>
            <a:solidFill>
              <a:srgbClr val="EE9C34"/>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grpSp>
      <p:grpSp>
        <p:nvGrpSpPr>
          <p:cNvPr id="15" name="Group 32"/>
          <p:cNvGrpSpPr>
            <a:grpSpLocks/>
          </p:cNvGrpSpPr>
          <p:nvPr userDrawn="1"/>
        </p:nvGrpSpPr>
        <p:grpSpPr bwMode="auto">
          <a:xfrm>
            <a:off x="1661372" y="4964886"/>
            <a:ext cx="1293176" cy="377165"/>
            <a:chOff x="518032" y="978681"/>
            <a:chExt cx="4572000" cy="2667393"/>
          </a:xfrm>
        </p:grpSpPr>
        <p:sp>
          <p:nvSpPr>
            <p:cNvPr id="16" name="Rectangle 37"/>
            <p:cNvSpPr>
              <a:spLocks noChangeArrowheads="1"/>
            </p:cNvSpPr>
            <p:nvPr userDrawn="1"/>
          </p:nvSpPr>
          <p:spPr bwMode="black">
            <a:xfrm>
              <a:off x="3296157" y="978681"/>
              <a:ext cx="1143000" cy="261974"/>
            </a:xfrm>
            <a:prstGeom prst="rect">
              <a:avLst/>
            </a:prstGeom>
            <a:solidFill>
              <a:srgbClr val="A10000"/>
            </a:solidFill>
            <a:ln w="0">
              <a:noFill/>
              <a:prstDash val="solid"/>
              <a:miter lim="800000"/>
              <a:headEnd/>
              <a:tailEnd/>
            </a:ln>
          </p:spPr>
          <p:txBody>
            <a:bodyPr/>
            <a:lstStyle/>
            <a:p>
              <a:pPr defTabSz="1043056" fontAlgn="auto">
                <a:spcBef>
                  <a:spcPts val="0"/>
                </a:spcBef>
                <a:spcAft>
                  <a:spcPts val="0"/>
                </a:spcAft>
                <a:defRPr/>
              </a:pPr>
              <a:endParaRPr lang="en-GB" dirty="0">
                <a:latin typeface="+mn-lt"/>
              </a:endParaRPr>
            </a:p>
          </p:txBody>
        </p:sp>
        <p:sp>
          <p:nvSpPr>
            <p:cNvPr id="17" name="Freeform 7"/>
            <p:cNvSpPr>
              <a:spLocks noEditPoints="1"/>
            </p:cNvSpPr>
            <p:nvPr userDrawn="1"/>
          </p:nvSpPr>
          <p:spPr bwMode="black">
            <a:xfrm>
              <a:off x="518032" y="1923380"/>
              <a:ext cx="4572000" cy="1722694"/>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pPr defTabSz="1043056" fontAlgn="auto">
                <a:spcBef>
                  <a:spcPts val="0"/>
                </a:spcBef>
                <a:spcAft>
                  <a:spcPts val="0"/>
                </a:spcAft>
                <a:defRPr/>
              </a:pPr>
              <a:endParaRPr lang="en-GB" dirty="0">
                <a:latin typeface="+mn-lt"/>
              </a:endParaRPr>
            </a:p>
          </p:txBody>
        </p:sp>
      </p:grpSp>
      <p:sp>
        <p:nvSpPr>
          <p:cNvPr id="52" name="Text Placeholder 31"/>
          <p:cNvSpPr>
            <a:spLocks noGrp="1"/>
          </p:cNvSpPr>
          <p:nvPr>
            <p:ph type="body" sz="quarter" idx="10"/>
          </p:nvPr>
        </p:nvSpPr>
        <p:spPr bwMode="white">
          <a:xfrm>
            <a:off x="2216654" y="224503"/>
            <a:ext cx="4801336" cy="161307"/>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4138" y="756576"/>
            <a:ext cx="9445126" cy="100801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Click to edit</a:t>
            </a:r>
            <a:br>
              <a:rPr lang="en-GB"/>
            </a:br>
            <a:r>
              <a:rPr lang="en-GB"/>
              <a:t>Master title style</a:t>
            </a:r>
          </a:p>
        </p:txBody>
      </p:sp>
      <p:sp>
        <p:nvSpPr>
          <p:cNvPr id="2051" name="Text Placeholder 2"/>
          <p:cNvSpPr>
            <a:spLocks noGrp="1"/>
          </p:cNvSpPr>
          <p:nvPr>
            <p:ph type="body" idx="1"/>
          </p:nvPr>
        </p:nvSpPr>
        <p:spPr bwMode="auto">
          <a:xfrm>
            <a:off x="624138" y="1931849"/>
            <a:ext cx="9445126" cy="487283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4"/>
          <p:cNvSpPr>
            <a:spLocks noGrp="1"/>
          </p:cNvSpPr>
          <p:nvPr>
            <p:ph type="ftr" sz="quarter" idx="3"/>
          </p:nvPr>
        </p:nvSpPr>
        <p:spPr>
          <a:xfrm>
            <a:off x="624138" y="6973065"/>
            <a:ext cx="6149323" cy="168377"/>
          </a:xfrm>
          <a:prstGeom prst="rect">
            <a:avLst/>
          </a:prstGeom>
        </p:spPr>
        <p:txBody>
          <a:bodyPr vert="horz" lIns="0" tIns="0" rIns="0" bIns="0" anchor="b" anchorCtr="0">
            <a:noAutofit/>
          </a:bodyPr>
          <a:lstStyle>
            <a:lvl1pPr marL="0" marR="0" indent="0" algn="l" defTabSz="1043056" rtl="0" eaLnBrk="1" fontAlgn="auto" latinLnBrk="0" hangingPunct="1">
              <a:lnSpc>
                <a:spcPct val="100000"/>
              </a:lnSpc>
              <a:spcBef>
                <a:spcPts val="0"/>
              </a:spcBef>
              <a:spcAft>
                <a:spcPts val="0"/>
              </a:spcAft>
              <a:buClrTx/>
              <a:buSzTx/>
              <a:buFontTx/>
              <a:buNone/>
              <a:tabLst/>
              <a:defRPr sz="800" b="0">
                <a:solidFill>
                  <a:schemeClr val="accent1"/>
                </a:solidFill>
                <a:latin typeface="+mn-lt"/>
                <a:cs typeface="Arial" pitchFamily="34" charset="0"/>
              </a:defRPr>
            </a:lvl1pPr>
          </a:lstStyle>
          <a:p>
            <a:pPr>
              <a:defRPr/>
            </a:pPr>
            <a:endParaRPr lang="en-GB"/>
          </a:p>
        </p:txBody>
      </p:sp>
      <p:sp>
        <p:nvSpPr>
          <p:cNvPr id="10" name="Slide Number Placeholder 5"/>
          <p:cNvSpPr>
            <a:spLocks noGrp="1"/>
          </p:cNvSpPr>
          <p:nvPr>
            <p:ph type="sldNum" sz="quarter" idx="4"/>
          </p:nvPr>
        </p:nvSpPr>
        <p:spPr>
          <a:xfrm>
            <a:off x="8286655" y="7141442"/>
            <a:ext cx="1787098" cy="167255"/>
          </a:xfrm>
          <a:prstGeom prst="rect">
            <a:avLst/>
          </a:prstGeom>
        </p:spPr>
        <p:txBody>
          <a:bodyPr lIns="0" tIns="0" rIns="0" bIns="0" anchor="t" anchorCtr="0">
            <a:noAutofit/>
          </a:bodyPr>
          <a:lstStyle>
            <a:lvl1pPr algn="r" defTabSz="1043056" fontAlgn="auto">
              <a:spcBef>
                <a:spcPts val="0"/>
              </a:spcBef>
              <a:spcAft>
                <a:spcPts val="0"/>
              </a:spcAft>
              <a:defRPr sz="800" b="1">
                <a:solidFill>
                  <a:schemeClr val="tx1"/>
                </a:solidFill>
                <a:latin typeface="+mj-lt"/>
                <a:cs typeface="Arial" pitchFamily="34" charset="0"/>
              </a:defRPr>
            </a:lvl1pPr>
          </a:lstStyle>
          <a:p>
            <a:pPr>
              <a:defRPr/>
            </a:pPr>
            <a:fld id="{34F32B37-134C-4FDD-BDD3-001371BC2A85}" type="slidenum">
              <a:rPr lang="en-GB"/>
              <a:pPr>
                <a:defRPr/>
              </a:pPr>
              <a:t>‹N›</a:t>
            </a:fld>
            <a:endParaRPr lang="en-GB" dirty="0"/>
          </a:p>
        </p:txBody>
      </p:sp>
      <p:sp>
        <p:nvSpPr>
          <p:cNvPr id="11" name="Date Placeholder 3"/>
          <p:cNvSpPr>
            <a:spLocks noGrp="1"/>
          </p:cNvSpPr>
          <p:nvPr>
            <p:ph type="dt" sz="half" idx="2"/>
          </p:nvPr>
        </p:nvSpPr>
        <p:spPr>
          <a:xfrm>
            <a:off x="8286656" y="6973065"/>
            <a:ext cx="1782607" cy="168377"/>
          </a:xfrm>
          <a:prstGeom prst="rect">
            <a:avLst/>
          </a:prstGeom>
        </p:spPr>
        <p:txBody>
          <a:bodyPr lIns="0" tIns="0" rIns="0" bIns="0" anchor="t" anchorCtr="0">
            <a:noAutofit/>
          </a:bodyPr>
          <a:lstStyle>
            <a:lvl1pPr algn="r" defTabSz="1043056" fontAlgn="auto">
              <a:spcBef>
                <a:spcPts val="0"/>
              </a:spcBef>
              <a:spcAft>
                <a:spcPts val="0"/>
              </a:spcAft>
              <a:defRPr sz="800" b="0">
                <a:solidFill>
                  <a:schemeClr val="accent1"/>
                </a:solidFill>
                <a:latin typeface="+mj-lt"/>
                <a:cs typeface="Arial" pitchFamily="34" charset="0"/>
              </a:defRPr>
            </a:lvl1pPr>
          </a:lstStyle>
          <a:p>
            <a:pPr>
              <a:defRPr/>
            </a:pPr>
            <a:r>
              <a:rPr lang="ru-RU"/>
              <a:t>Ocr 2010</a:t>
            </a:r>
            <a:endParaRPr lang="en-GB" dirty="0"/>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Lst>
  <p:hf sldNum="0" hdr="0" ftr="0" dt="0"/>
  <p:txStyles>
    <p:titleStyle>
      <a:lvl1pPr algn="l" defTabSz="1042988" rtl="0" eaLnBrk="0" fontAlgn="base" hangingPunct="0">
        <a:spcBef>
          <a:spcPct val="0"/>
        </a:spcBef>
        <a:spcAft>
          <a:spcPct val="0"/>
        </a:spcAft>
        <a:defRPr sz="2700" b="1" i="1" kern="1200">
          <a:solidFill>
            <a:schemeClr val="tx1"/>
          </a:solidFill>
          <a:latin typeface="+mj-lt"/>
          <a:ea typeface="+mj-ea"/>
          <a:cs typeface="+mj-cs"/>
        </a:defRPr>
      </a:lvl1pPr>
      <a:lvl2pPr algn="l" defTabSz="1042988" rtl="0" eaLnBrk="0" fontAlgn="base" hangingPunct="0">
        <a:spcBef>
          <a:spcPct val="0"/>
        </a:spcBef>
        <a:spcAft>
          <a:spcPct val="0"/>
        </a:spcAft>
        <a:defRPr sz="2700" b="1" i="1">
          <a:solidFill>
            <a:schemeClr val="tx1"/>
          </a:solidFill>
          <a:latin typeface="Georgia" pitchFamily="18" charset="0"/>
        </a:defRPr>
      </a:lvl2pPr>
      <a:lvl3pPr algn="l" defTabSz="1042988" rtl="0" eaLnBrk="0" fontAlgn="base" hangingPunct="0">
        <a:spcBef>
          <a:spcPct val="0"/>
        </a:spcBef>
        <a:spcAft>
          <a:spcPct val="0"/>
        </a:spcAft>
        <a:defRPr sz="2700" b="1" i="1">
          <a:solidFill>
            <a:schemeClr val="tx1"/>
          </a:solidFill>
          <a:latin typeface="Georgia" pitchFamily="18" charset="0"/>
        </a:defRPr>
      </a:lvl3pPr>
      <a:lvl4pPr algn="l" defTabSz="1042988" rtl="0" eaLnBrk="0" fontAlgn="base" hangingPunct="0">
        <a:spcBef>
          <a:spcPct val="0"/>
        </a:spcBef>
        <a:spcAft>
          <a:spcPct val="0"/>
        </a:spcAft>
        <a:defRPr sz="2700" b="1" i="1">
          <a:solidFill>
            <a:schemeClr val="tx1"/>
          </a:solidFill>
          <a:latin typeface="Georgia" pitchFamily="18" charset="0"/>
        </a:defRPr>
      </a:lvl4pPr>
      <a:lvl5pPr algn="l" defTabSz="1042988" rtl="0" eaLnBrk="0" fontAlgn="base" hangingPunct="0">
        <a:spcBef>
          <a:spcPct val="0"/>
        </a:spcBef>
        <a:spcAft>
          <a:spcPct val="0"/>
        </a:spcAft>
        <a:defRPr sz="2700" b="1" i="1">
          <a:solidFill>
            <a:schemeClr val="tx1"/>
          </a:solidFill>
          <a:latin typeface="Georgia" pitchFamily="18" charset="0"/>
        </a:defRPr>
      </a:lvl5pPr>
      <a:lvl6pPr marL="457200" algn="l" defTabSz="1042988" rtl="0" fontAlgn="base">
        <a:spcBef>
          <a:spcPct val="0"/>
        </a:spcBef>
        <a:spcAft>
          <a:spcPct val="0"/>
        </a:spcAft>
        <a:defRPr sz="2700" b="1" i="1">
          <a:solidFill>
            <a:schemeClr val="tx1"/>
          </a:solidFill>
          <a:latin typeface="Georgia" pitchFamily="18" charset="0"/>
        </a:defRPr>
      </a:lvl6pPr>
      <a:lvl7pPr marL="914400" algn="l" defTabSz="1042988" rtl="0" fontAlgn="base">
        <a:spcBef>
          <a:spcPct val="0"/>
        </a:spcBef>
        <a:spcAft>
          <a:spcPct val="0"/>
        </a:spcAft>
        <a:defRPr sz="2700" b="1" i="1">
          <a:solidFill>
            <a:schemeClr val="tx1"/>
          </a:solidFill>
          <a:latin typeface="Georgia" pitchFamily="18" charset="0"/>
        </a:defRPr>
      </a:lvl7pPr>
      <a:lvl8pPr marL="1371600" algn="l" defTabSz="1042988" rtl="0" fontAlgn="base">
        <a:spcBef>
          <a:spcPct val="0"/>
        </a:spcBef>
        <a:spcAft>
          <a:spcPct val="0"/>
        </a:spcAft>
        <a:defRPr sz="2700" b="1" i="1">
          <a:solidFill>
            <a:schemeClr val="tx1"/>
          </a:solidFill>
          <a:latin typeface="Georgia" pitchFamily="18" charset="0"/>
        </a:defRPr>
      </a:lvl8pPr>
      <a:lvl9pPr marL="1828800" algn="l" defTabSz="1042988" rtl="0" fontAlgn="base">
        <a:spcBef>
          <a:spcPct val="0"/>
        </a:spcBef>
        <a:spcAft>
          <a:spcPct val="0"/>
        </a:spcAft>
        <a:defRPr sz="2700" b="1" i="1">
          <a:solidFill>
            <a:schemeClr val="tx1"/>
          </a:solidFill>
          <a:latin typeface="Georgia" pitchFamily="18" charset="0"/>
        </a:defRPr>
      </a:lvl9pPr>
    </p:titleStyle>
    <p:bodyStyle>
      <a:lvl1pPr marL="342900" indent="-655638" algn="l" defTabSz="1042988" rtl="0" eaLnBrk="0" fontAlgn="base" hangingPunct="0">
        <a:spcBef>
          <a:spcPct val="0"/>
        </a:spcBef>
        <a:spcAft>
          <a:spcPts val="1025"/>
        </a:spcAft>
        <a:buClr>
          <a:schemeClr val="tx1"/>
        </a:buClr>
        <a:defRPr sz="2300" kern="1200">
          <a:solidFill>
            <a:schemeClr val="tx1"/>
          </a:solidFill>
          <a:latin typeface="Georgia" pitchFamily="18" charset="0"/>
          <a:ea typeface="+mn-ea"/>
          <a:cs typeface="+mn-cs"/>
        </a:defRPr>
      </a:lvl1pPr>
      <a:lvl2pPr marL="312738" indent="-312738" algn="l" defTabSz="1042988" rtl="0" eaLnBrk="0" fontAlgn="base" hangingPunct="0">
        <a:spcBef>
          <a:spcPct val="0"/>
        </a:spcBef>
        <a:spcAft>
          <a:spcPts val="1025"/>
        </a:spcAft>
        <a:buClr>
          <a:schemeClr val="tx1"/>
        </a:buClr>
        <a:buFont typeface="Georgia" pitchFamily="18" charset="0"/>
        <a:buChar char="•"/>
        <a:defRPr sz="2300" kern="1200">
          <a:solidFill>
            <a:schemeClr val="tx1"/>
          </a:solidFill>
          <a:latin typeface="Georgia" pitchFamily="18" charset="0"/>
          <a:ea typeface="+mn-ea"/>
          <a:cs typeface="+mn-cs"/>
        </a:defRPr>
      </a:lvl2pPr>
      <a:lvl3pPr marL="625475" indent="-312738" algn="l" defTabSz="1042988" rtl="0" eaLnBrk="0" fontAlgn="base" hangingPunct="0">
        <a:spcBef>
          <a:spcPct val="0"/>
        </a:spcBef>
        <a:spcAft>
          <a:spcPts val="1025"/>
        </a:spcAft>
        <a:buClr>
          <a:schemeClr val="tx1"/>
        </a:buClr>
        <a:buFont typeface="Georgia" pitchFamily="18" charset="0"/>
        <a:buChar char="-"/>
        <a:defRPr sz="2300" kern="1200">
          <a:solidFill>
            <a:schemeClr val="tx1"/>
          </a:solidFill>
          <a:latin typeface="Georgia" pitchFamily="18" charset="0"/>
          <a:ea typeface="+mn-ea"/>
          <a:cs typeface="+mn-cs"/>
        </a:defRPr>
      </a:lvl3pPr>
      <a:lvl4pPr marL="938213" indent="-312738" algn="l" defTabSz="1042988" rtl="0" eaLnBrk="0" fontAlgn="base" hangingPunct="0">
        <a:spcBef>
          <a:spcPct val="0"/>
        </a:spcBef>
        <a:spcAft>
          <a:spcPts val="1025"/>
        </a:spcAft>
        <a:buClr>
          <a:schemeClr val="tx1"/>
        </a:buClr>
        <a:buFont typeface="Georgia" pitchFamily="18" charset="0"/>
        <a:buChar char="◦"/>
        <a:defRPr sz="2300" kern="1200">
          <a:solidFill>
            <a:schemeClr val="tx1"/>
          </a:solidFill>
          <a:latin typeface="Georgia" pitchFamily="18" charset="0"/>
          <a:ea typeface="+mn-ea"/>
          <a:cs typeface="+mn-cs"/>
        </a:defRPr>
      </a:lvl4pPr>
      <a:lvl5pPr marL="1250950" indent="-312738" algn="l" defTabSz="1042988" rtl="0" eaLnBrk="0" fontAlgn="base" hangingPunct="0">
        <a:spcBef>
          <a:spcPct val="0"/>
        </a:spcBef>
        <a:spcAft>
          <a:spcPts val="1025"/>
        </a:spcAft>
        <a:buClr>
          <a:schemeClr val="tx1"/>
        </a:buClr>
        <a:buFont typeface="Georgia" pitchFamily="18" charset="0"/>
        <a:buChar char="›"/>
        <a:defRPr sz="2300" kern="1200">
          <a:solidFill>
            <a:schemeClr val="tx1"/>
          </a:solidFill>
          <a:latin typeface="Georgia" pitchFamily="18" charset="0"/>
          <a:ea typeface="+mn-ea"/>
          <a:cs typeface="+mn-cs"/>
        </a:defRPr>
      </a:lvl5pPr>
      <a:lvl6pPr marL="312917" marR="0" indent="-312917" algn="l" defTabSz="1043056" rtl="0" eaLnBrk="1" fontAlgn="auto" latinLnBrk="0" hangingPunct="1">
        <a:lnSpc>
          <a:spcPct val="100000"/>
        </a:lnSpc>
        <a:spcBef>
          <a:spcPts val="0"/>
        </a:spcBef>
        <a:spcAft>
          <a:spcPts val="1027"/>
        </a:spcAft>
        <a:buClr>
          <a:schemeClr val="tx1"/>
        </a:buClr>
        <a:buSzPct val="100000"/>
        <a:buFont typeface="+mj-lt"/>
        <a:buAutoNum type="arabicPeriod"/>
        <a:tabLst/>
        <a:defRPr sz="2300" kern="1200" baseline="0">
          <a:solidFill>
            <a:schemeClr val="tx1"/>
          </a:solidFill>
          <a:latin typeface="Georgia" pitchFamily="18" charset="0"/>
          <a:ea typeface="+mn-ea"/>
          <a:cs typeface="+mn-cs"/>
        </a:defRPr>
      </a:lvl6pPr>
      <a:lvl7pPr marL="625834" indent="-312917" algn="l" defTabSz="1043056" rtl="0" eaLnBrk="1" latinLnBrk="0" hangingPunct="1">
        <a:lnSpc>
          <a:spcPct val="100000"/>
        </a:lnSpc>
        <a:spcBef>
          <a:spcPts val="0"/>
        </a:spcBef>
        <a:spcAft>
          <a:spcPts val="1027"/>
        </a:spcAft>
        <a:buSzPct val="100000"/>
        <a:buFont typeface="+mj-lt"/>
        <a:buAutoNum type="alphaLcPeriod"/>
        <a:defRPr sz="2300" kern="1200" baseline="0">
          <a:solidFill>
            <a:schemeClr val="tx1"/>
          </a:solidFill>
          <a:latin typeface="Georgia" pitchFamily="18" charset="0"/>
          <a:ea typeface="+mn-ea"/>
          <a:cs typeface="+mn-cs"/>
        </a:defRPr>
      </a:lvl7pPr>
      <a:lvl8pPr marL="938750" indent="-312917" algn="l" defTabSz="1043056" rtl="0" eaLnBrk="1" latinLnBrk="0" hangingPunct="1">
        <a:lnSpc>
          <a:spcPct val="100000"/>
        </a:lnSpc>
        <a:spcBef>
          <a:spcPts val="0"/>
        </a:spcBef>
        <a:spcAft>
          <a:spcPts val="1027"/>
        </a:spcAft>
        <a:buSzPct val="100000"/>
        <a:buFont typeface="+mj-lt"/>
        <a:buAutoNum type="romanLcPeriod"/>
        <a:defRPr sz="2300" kern="1200" baseline="0">
          <a:solidFill>
            <a:schemeClr val="tx1"/>
          </a:solidFill>
          <a:latin typeface="Georgia" pitchFamily="18" charset="0"/>
          <a:ea typeface="+mn-ea"/>
          <a:cs typeface="+mn-cs"/>
        </a:defRPr>
      </a:lvl8pPr>
      <a:lvl9pPr marL="0" indent="-312917" algn="l" defTabSz="1043056" rtl="0" eaLnBrk="1" latinLnBrk="0" hangingPunct="1">
        <a:lnSpc>
          <a:spcPct val="100000"/>
        </a:lnSpc>
        <a:spcBef>
          <a:spcPts val="0"/>
        </a:spcBef>
        <a:spcAft>
          <a:spcPts val="1027"/>
        </a:spcAft>
        <a:buFont typeface="Arial" pitchFamily="34" charset="0"/>
        <a:buNone/>
        <a:defRPr sz="2300" b="1" kern="1200" baseline="0">
          <a:solidFill>
            <a:schemeClr val="tx2"/>
          </a:solidFill>
          <a:latin typeface="Georgia" pitchFamily="18" charset="0"/>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hape 7"/>
          <p:cNvCxnSpPr/>
          <p:nvPr/>
        </p:nvCxnSpPr>
        <p:spPr>
          <a:xfrm flipV="1">
            <a:off x="605054" y="440026"/>
            <a:ext cx="9445124" cy="114497"/>
          </a:xfrm>
          <a:prstGeom prst="bentConnector3">
            <a:avLst>
              <a:gd name="adj1" fmla="val -202"/>
            </a:avLst>
          </a:prstGeom>
          <a:ln w="6350">
            <a:solidFill>
              <a:srgbClr val="A32020"/>
            </a:solidFill>
          </a:ln>
        </p:spPr>
        <p:style>
          <a:lnRef idx="1">
            <a:schemeClr val="accent1"/>
          </a:lnRef>
          <a:fillRef idx="0">
            <a:schemeClr val="accent1"/>
          </a:fillRef>
          <a:effectRef idx="0">
            <a:schemeClr val="accent1"/>
          </a:effectRef>
          <a:fontRef idx="minor">
            <a:schemeClr val="tx1"/>
          </a:fontRef>
        </p:style>
      </p:cxnSp>
      <p:sp>
        <p:nvSpPr>
          <p:cNvPr id="1040" name="Rectangle 23"/>
          <p:cNvSpPr>
            <a:spLocks noChangeArrowheads="1"/>
          </p:cNvSpPr>
          <p:nvPr/>
        </p:nvSpPr>
        <p:spPr bwMode="auto">
          <a:xfrm>
            <a:off x="1" y="-207749"/>
            <a:ext cx="184731" cy="415498"/>
          </a:xfrm>
          <a:prstGeom prst="rect">
            <a:avLst/>
          </a:prstGeom>
          <a:noFill/>
          <a:ln w="9525">
            <a:noFill/>
            <a:miter lim="800000"/>
            <a:headEnd/>
            <a:tailEnd/>
          </a:ln>
        </p:spPr>
        <p:txBody>
          <a:bodyPr wrap="none" anchor="ctr">
            <a:spAutoFit/>
          </a:bodyPr>
          <a:lstStyle/>
          <a:p>
            <a:endParaRPr lang="ru-RU"/>
          </a:p>
        </p:txBody>
      </p:sp>
      <p:sp>
        <p:nvSpPr>
          <p:cNvPr id="23" name="Rectangle 4"/>
          <p:cNvSpPr>
            <a:spLocks noChangeArrowheads="1"/>
          </p:cNvSpPr>
          <p:nvPr/>
        </p:nvSpPr>
        <p:spPr bwMode="gray">
          <a:xfrm>
            <a:off x="4162411" y="5009786"/>
            <a:ext cx="5603763" cy="279506"/>
          </a:xfrm>
          <a:prstGeom prst="rect">
            <a:avLst/>
          </a:prstGeom>
          <a:noFill/>
          <a:ln w="9525" algn="ctr">
            <a:noFill/>
            <a:miter lim="800000"/>
            <a:headEnd/>
            <a:tailEnd/>
          </a:ln>
          <a:effectLst/>
        </p:spPr>
        <p:txBody>
          <a:bodyPr lIns="0" tIns="0" rIns="0" bIns="0"/>
          <a:lstStyle/>
          <a:p>
            <a:pPr marL="179388" indent="-179388" defTabSz="995363" eaLnBrk="0" hangingPunct="0">
              <a:buSzPct val="90000"/>
            </a:pPr>
            <a:r>
              <a:rPr lang="en-US" sz="1400" b="1" i="1" dirty="0">
                <a:solidFill>
                  <a:schemeClr val="bg1"/>
                </a:solidFill>
                <a:latin typeface="Georgia" pitchFamily="18" charset="0"/>
                <a:sym typeface="Arial" charset="0"/>
              </a:rPr>
              <a:t>Main Engagements</a:t>
            </a:r>
          </a:p>
          <a:p>
            <a:pPr marL="179388" indent="-179388" defTabSz="995363" eaLnBrk="0" hangingPunct="0">
              <a:buSzPct val="90000"/>
            </a:pPr>
            <a:endParaRPr lang="en-US" sz="900" dirty="0">
              <a:solidFill>
                <a:schemeClr val="bg1"/>
              </a:solidFill>
              <a:latin typeface="Georgia" pitchFamily="18" charset="0"/>
              <a:sym typeface="Arial" charset="0"/>
            </a:endParaRPr>
          </a:p>
        </p:txBody>
      </p:sp>
      <p:sp>
        <p:nvSpPr>
          <p:cNvPr id="15" name="Rectangle 14"/>
          <p:cNvSpPr/>
          <p:nvPr/>
        </p:nvSpPr>
        <p:spPr>
          <a:xfrm>
            <a:off x="3594100" y="1801684"/>
            <a:ext cx="6456078" cy="4662815"/>
          </a:xfrm>
          <a:prstGeom prst="rect">
            <a:avLst/>
          </a:prstGeom>
          <a:ln>
            <a:noFill/>
          </a:ln>
        </p:spPr>
        <p:txBody>
          <a:bodyPr wrap="square" anchor="ctr">
            <a:spAutoFit/>
          </a:bodyPr>
          <a:lstStyle/>
          <a:p>
            <a:pPr algn="just" defTabSz="955675">
              <a:spcBef>
                <a:spcPts val="0"/>
              </a:spcBef>
              <a:spcAft>
                <a:spcPts val="0"/>
              </a:spcAft>
            </a:pPr>
            <a:r>
              <a:rPr lang="it-IT" sz="1100" dirty="0">
                <a:latin typeface="+mj-lt"/>
              </a:rPr>
              <a:t>Giovanni Stefanin, avvocato dal 1998, </a:t>
            </a:r>
            <a:r>
              <a:rPr lang="it-IT" sz="1100" i="1" dirty="0">
                <a:latin typeface="+mj-lt"/>
              </a:rPr>
              <a:t>Partner</a:t>
            </a:r>
            <a:r>
              <a:rPr lang="it-IT" sz="1100" dirty="0">
                <a:latin typeface="+mj-lt"/>
              </a:rPr>
              <a:t> di PwC TLS Avvocati e Commercialisti, ha oltre 20 anni di esperienza professionale nell’assistenza di banche, SIM, SGR e fondi, intermediari finanziari e compagnie assicurative, società e fondi di </a:t>
            </a:r>
            <a:r>
              <a:rPr lang="it-IT" sz="1100" i="1" dirty="0">
                <a:latin typeface="+mj-lt"/>
              </a:rPr>
              <a:t>private </a:t>
            </a:r>
            <a:r>
              <a:rPr lang="it-IT" sz="1100" i="1" dirty="0" err="1">
                <a:latin typeface="+mj-lt"/>
              </a:rPr>
              <a:t>equity</a:t>
            </a:r>
            <a:r>
              <a:rPr lang="it-IT" sz="1100" dirty="0">
                <a:latin typeface="+mj-lt"/>
              </a:rPr>
              <a:t> in operazioni di fusione e acquisizione, operazioni straordinarie e ordinarie e nella gestione di tematiche complesse legate all'</a:t>
            </a:r>
            <a:r>
              <a:rPr lang="it-IT" sz="1100" i="1" dirty="0" err="1">
                <a:latin typeface="+mj-lt"/>
              </a:rPr>
              <a:t>industry</a:t>
            </a:r>
            <a:r>
              <a:rPr lang="it-IT" sz="1100" dirty="0">
                <a:latin typeface="+mj-lt"/>
              </a:rPr>
              <a:t> dei servizi bancari e finanziari, con particolare riferimento alle materie relative al diritto societario, diritto bancario, diritto finanziario e dei mercati finanziari.</a:t>
            </a:r>
          </a:p>
          <a:p>
            <a:pPr>
              <a:spcBef>
                <a:spcPts val="0"/>
              </a:spcBef>
              <a:spcAft>
                <a:spcPts val="0"/>
              </a:spcAft>
            </a:pPr>
            <a:r>
              <a:rPr lang="it-IT" sz="1100" dirty="0">
                <a:latin typeface="+mj-lt"/>
              </a:rPr>
              <a:t> </a:t>
            </a:r>
          </a:p>
          <a:p>
            <a:pPr algn="just" defTabSz="955675">
              <a:spcBef>
                <a:spcPts val="0"/>
              </a:spcBef>
              <a:spcAft>
                <a:spcPts val="0"/>
              </a:spcAft>
            </a:pPr>
            <a:r>
              <a:rPr lang="it-IT" sz="1100" dirty="0">
                <a:latin typeface="+mj-lt"/>
              </a:rPr>
              <a:t>L'avvocato Stefanin ha acquisito un’ampia esperienza professionale svolgendo la sua attività in favore di </a:t>
            </a:r>
            <a:r>
              <a:rPr lang="it-IT" sz="1100" i="1" dirty="0">
                <a:latin typeface="+mj-lt"/>
              </a:rPr>
              <a:t>key clients</a:t>
            </a:r>
            <a:r>
              <a:rPr lang="it-IT" sz="1100" dirty="0">
                <a:latin typeface="+mj-lt"/>
              </a:rPr>
              <a:t> italiani ed internazionali ed è il responsabile del Dipartimento Legale di PwC TLS Avvocati e Commercialisti.</a:t>
            </a:r>
          </a:p>
          <a:p>
            <a:pPr algn="just" defTabSz="955675">
              <a:spcBef>
                <a:spcPts val="0"/>
              </a:spcBef>
              <a:spcAft>
                <a:spcPts val="0"/>
              </a:spcAft>
            </a:pPr>
            <a:endParaRPr lang="it-IT" sz="1100" dirty="0">
              <a:latin typeface="+mj-lt"/>
            </a:endParaRPr>
          </a:p>
          <a:p>
            <a:pPr algn="just" defTabSz="955675">
              <a:spcBef>
                <a:spcPts val="0"/>
              </a:spcBef>
              <a:spcAft>
                <a:spcPts val="0"/>
              </a:spcAft>
            </a:pPr>
            <a:r>
              <a:rPr lang="it-IT" sz="1100" dirty="0">
                <a:latin typeface="+mj-lt"/>
              </a:rPr>
              <a:t>L'avvocato Stefanin, prima di prestare la sua collaborazione con PwC TLS Avvocati e Commercialisti, ha maturato una significativa esperienza all’interno di un primario gruppo bancario italiano, trattando le materie sopra menzionate.</a:t>
            </a:r>
          </a:p>
          <a:p>
            <a:pPr algn="just" defTabSz="955675">
              <a:spcBef>
                <a:spcPts val="0"/>
              </a:spcBef>
              <a:spcAft>
                <a:spcPts val="0"/>
              </a:spcAft>
            </a:pPr>
            <a:r>
              <a:rPr lang="it-IT" sz="1100" dirty="0">
                <a:latin typeface="+mj-lt"/>
              </a:rPr>
              <a:t>	</a:t>
            </a:r>
          </a:p>
          <a:p>
            <a:pPr algn="just" defTabSz="955675">
              <a:spcBef>
                <a:spcPts val="0"/>
              </a:spcBef>
              <a:spcAft>
                <a:spcPts val="0"/>
              </a:spcAft>
            </a:pPr>
            <a:r>
              <a:rPr lang="it-IT" sz="1100" dirty="0">
                <a:latin typeface="+mj-lt"/>
              </a:rPr>
              <a:t>L'avvocato Stefanin è </a:t>
            </a:r>
            <a:r>
              <a:rPr lang="it-IT" sz="1100" i="1" dirty="0">
                <a:latin typeface="+mj-lt"/>
              </a:rPr>
              <a:t>UCITS IV e AIMFD Champion Leader </a:t>
            </a:r>
            <a:r>
              <a:rPr lang="it-IT" sz="1100" dirty="0">
                <a:latin typeface="+mj-lt"/>
              </a:rPr>
              <a:t>per l’Italia del network internazionale PwC ed è membro dell’Associazione Italiana Fondi di Investimento (AIFI).</a:t>
            </a:r>
          </a:p>
          <a:p>
            <a:pPr algn="just" defTabSz="955675">
              <a:spcBef>
                <a:spcPts val="0"/>
              </a:spcBef>
              <a:spcAft>
                <a:spcPts val="0"/>
              </a:spcAft>
            </a:pPr>
            <a:endParaRPr lang="it-IT" sz="1100" dirty="0">
              <a:latin typeface="+mj-lt"/>
            </a:endParaRPr>
          </a:p>
          <a:p>
            <a:pPr algn="just" defTabSz="955675">
              <a:spcBef>
                <a:spcPts val="0"/>
              </a:spcBef>
              <a:spcAft>
                <a:spcPts val="0"/>
              </a:spcAft>
            </a:pPr>
            <a:r>
              <a:rPr lang="it-IT" sz="1100" dirty="0">
                <a:latin typeface="+mj-lt"/>
              </a:rPr>
              <a:t>L'avvocato Stefanin ha ricoperto la carica di sindaco in società operanti nell’industria bancaria e finanziaria.</a:t>
            </a:r>
          </a:p>
          <a:p>
            <a:pPr algn="just" defTabSz="955675">
              <a:spcBef>
                <a:spcPts val="0"/>
              </a:spcBef>
              <a:spcAft>
                <a:spcPts val="0"/>
              </a:spcAft>
            </a:pPr>
            <a:endParaRPr lang="it-IT" sz="1100" dirty="0">
              <a:latin typeface="+mj-lt"/>
            </a:endParaRPr>
          </a:p>
          <a:p>
            <a:pPr algn="just" defTabSz="955675">
              <a:spcBef>
                <a:spcPts val="0"/>
              </a:spcBef>
              <a:spcAft>
                <a:spcPts val="0"/>
              </a:spcAft>
            </a:pPr>
            <a:r>
              <a:rPr lang="it-IT" sz="1100" dirty="0">
                <a:latin typeface="+mj-lt"/>
              </a:rPr>
              <a:t>Si è laureato in giurisprudenza nel dicembre 1993, all’Università di Torino.</a:t>
            </a:r>
          </a:p>
          <a:p>
            <a:pPr algn="just" defTabSz="955675">
              <a:spcBef>
                <a:spcPts val="0"/>
              </a:spcBef>
              <a:spcAft>
                <a:spcPts val="0"/>
              </a:spcAft>
            </a:pPr>
            <a:endParaRPr lang="it-IT" sz="1100" dirty="0">
              <a:latin typeface="+mj-lt"/>
            </a:endParaRPr>
          </a:p>
          <a:p>
            <a:pPr algn="just" defTabSz="955675">
              <a:spcBef>
                <a:spcPts val="0"/>
              </a:spcBef>
              <a:spcAft>
                <a:spcPts val="0"/>
              </a:spcAft>
            </a:pPr>
            <a:r>
              <a:rPr lang="it-IT" sz="1100" dirty="0">
                <a:latin typeface="+mj-lt"/>
              </a:rPr>
              <a:t>Lingue: italiano, inglese.</a:t>
            </a:r>
          </a:p>
          <a:p>
            <a:pPr marL="0" lvl="3" indent="0">
              <a:spcBef>
                <a:spcPts val="0"/>
              </a:spcBef>
              <a:spcAft>
                <a:spcPts val="0"/>
              </a:spcAft>
            </a:pPr>
            <a:endParaRPr lang="it-IT" sz="1100" dirty="0">
              <a:latin typeface="+mj-lt"/>
            </a:endParaRPr>
          </a:p>
          <a:p>
            <a:pPr marL="0" lvl="3" indent="0">
              <a:spcBef>
                <a:spcPts val="0"/>
              </a:spcBef>
              <a:spcAft>
                <a:spcPts val="0"/>
              </a:spcAft>
            </a:pPr>
            <a:endParaRPr lang="it-IT" sz="1100" dirty="0">
              <a:latin typeface="+mj-lt"/>
            </a:endParaRPr>
          </a:p>
          <a:p>
            <a:pPr>
              <a:spcBef>
                <a:spcPts val="0"/>
              </a:spcBef>
              <a:spcAft>
                <a:spcPts val="0"/>
              </a:spcAft>
            </a:pPr>
            <a:endParaRPr lang="it-IT" sz="1100" dirty="0">
              <a:latin typeface="+mj-lt"/>
            </a:endParaRPr>
          </a:p>
        </p:txBody>
      </p:sp>
      <p:sp>
        <p:nvSpPr>
          <p:cNvPr id="10" name="Title 1"/>
          <p:cNvSpPr>
            <a:spLocks noGrp="1"/>
          </p:cNvSpPr>
          <p:nvPr>
            <p:ph type="title"/>
          </p:nvPr>
        </p:nvSpPr>
        <p:spPr>
          <a:xfrm>
            <a:off x="768478" y="593255"/>
            <a:ext cx="8997696" cy="914400"/>
          </a:xfrm>
        </p:spPr>
        <p:txBody>
          <a:bodyPr/>
          <a:lstStyle/>
          <a:p>
            <a:r>
              <a:rPr lang="en-GB" sz="1800" dirty="0" err="1"/>
              <a:t>Avv</a:t>
            </a:r>
            <a:r>
              <a:rPr lang="en-GB" sz="1800" dirty="0"/>
              <a:t>. Giovanni Stefanin</a:t>
            </a:r>
            <a:br>
              <a:rPr lang="en-GB" sz="1800" dirty="0"/>
            </a:br>
            <a:r>
              <a:rPr lang="en-GB" sz="1800" b="0" dirty="0"/>
              <a:t>Partner</a:t>
            </a:r>
            <a:r>
              <a:rPr lang="en-GB" sz="1800" b="0" i="0" dirty="0"/>
              <a:t> – PwC TLS </a:t>
            </a:r>
            <a:r>
              <a:rPr lang="en-GB" sz="1800" b="0" i="0" dirty="0" err="1"/>
              <a:t>Avvocati</a:t>
            </a:r>
            <a:r>
              <a:rPr lang="en-GB" sz="1800" b="0" i="0" dirty="0"/>
              <a:t> e </a:t>
            </a:r>
            <a:r>
              <a:rPr lang="en-GB" sz="1800" b="0" i="0" dirty="0" err="1"/>
              <a:t>Commercialisti</a:t>
            </a:r>
            <a:endParaRPr lang="en-GB" sz="1800" b="0" i="0" dirty="0"/>
          </a:p>
        </p:txBody>
      </p:sp>
      <p:sp>
        <p:nvSpPr>
          <p:cNvPr id="14" name="Rectangle 13"/>
          <p:cNvSpPr/>
          <p:nvPr/>
        </p:nvSpPr>
        <p:spPr>
          <a:xfrm>
            <a:off x="605054" y="2649019"/>
            <a:ext cx="2619968" cy="2133600"/>
          </a:xfrm>
          <a:prstGeom prst="rect">
            <a:avLst/>
          </a:prstGeom>
          <a:solidFill>
            <a:schemeClr val="accent1"/>
          </a:solidFill>
          <a:ln w="6350">
            <a:noFill/>
          </a:ln>
        </p:spPr>
        <p:txBody>
          <a:bodyPr vert="horz" wrap="square" lIns="91398" tIns="45699" rIns="91398" bIns="45699" rtlCol="0" anchor="ctr">
            <a:noAutofit/>
          </a:bodyPr>
          <a:lstStyle/>
          <a:p>
            <a:pPr defTabSz="1018348">
              <a:tabLst>
                <a:tab pos="266275" algn="l"/>
              </a:tabLst>
            </a:pPr>
            <a:endParaRPr lang="it-IT" sz="1100" dirty="0">
              <a:solidFill>
                <a:srgbClr val="FFFFFF"/>
              </a:solidFill>
              <a:latin typeface="Georgia"/>
            </a:endParaRPr>
          </a:p>
          <a:p>
            <a:pPr defTabSz="1018348">
              <a:tabLst>
                <a:tab pos="266275" algn="l"/>
              </a:tabLst>
            </a:pPr>
            <a:r>
              <a:rPr lang="it-IT" sz="1100" dirty="0">
                <a:solidFill>
                  <a:srgbClr val="FFFFFF"/>
                </a:solidFill>
                <a:latin typeface="Georgia"/>
              </a:rPr>
              <a:t>Avv. Giovanni </a:t>
            </a:r>
            <a:r>
              <a:rPr lang="it-IT" sz="1100" dirty="0" err="1">
                <a:solidFill>
                  <a:srgbClr val="FFFFFF"/>
                </a:solidFill>
                <a:latin typeface="Georgia"/>
              </a:rPr>
              <a:t>Stefanin</a:t>
            </a:r>
            <a:endParaRPr lang="it-IT" sz="1100" dirty="0">
              <a:solidFill>
                <a:srgbClr val="FFFFFF"/>
              </a:solidFill>
              <a:latin typeface="Georgia"/>
            </a:endParaRPr>
          </a:p>
          <a:p>
            <a:pPr defTabSz="1018348">
              <a:tabLst>
                <a:tab pos="266275" algn="l"/>
              </a:tabLst>
            </a:pPr>
            <a:endParaRPr lang="it-IT" sz="1100" dirty="0">
              <a:solidFill>
                <a:srgbClr val="FFFFFF"/>
              </a:solidFill>
              <a:latin typeface="Georgia"/>
            </a:endParaRPr>
          </a:p>
          <a:p>
            <a:pPr defTabSz="1018348">
              <a:tabLst>
                <a:tab pos="266275" algn="l"/>
              </a:tabLst>
            </a:pPr>
            <a:r>
              <a:rPr lang="it-IT" sz="1100" i="1" dirty="0">
                <a:solidFill>
                  <a:srgbClr val="FFFFFF"/>
                </a:solidFill>
                <a:latin typeface="Georgia"/>
              </a:rPr>
              <a:t>Partner</a:t>
            </a:r>
          </a:p>
          <a:p>
            <a:pPr defTabSz="1018348">
              <a:tabLst>
                <a:tab pos="266275" algn="l"/>
              </a:tabLst>
            </a:pPr>
            <a:r>
              <a:rPr lang="it-IT" sz="1100" dirty="0">
                <a:solidFill>
                  <a:srgbClr val="FFFFFF"/>
                </a:solidFill>
                <a:latin typeface="Georgia"/>
              </a:rPr>
              <a:t>Responsabile del Dipartimento Legale </a:t>
            </a:r>
          </a:p>
          <a:p>
            <a:pPr defTabSz="1018348">
              <a:tabLst>
                <a:tab pos="266275" algn="l"/>
              </a:tabLst>
            </a:pPr>
            <a:endParaRPr lang="it-IT" sz="1100" dirty="0">
              <a:solidFill>
                <a:srgbClr val="FFFFFF"/>
              </a:solidFill>
              <a:latin typeface="Georgia"/>
            </a:endParaRPr>
          </a:p>
          <a:p>
            <a:pPr defTabSz="1018348">
              <a:tabLst>
                <a:tab pos="266275" algn="l"/>
              </a:tabLst>
            </a:pPr>
            <a:r>
              <a:rPr lang="it-IT" sz="1100" dirty="0">
                <a:solidFill>
                  <a:srgbClr val="FFFFFF"/>
                </a:solidFill>
                <a:latin typeface="Georgia"/>
              </a:rPr>
              <a:t>T:	+39 02 9160 5222</a:t>
            </a:r>
          </a:p>
          <a:p>
            <a:pPr defTabSz="1018348">
              <a:tabLst>
                <a:tab pos="266275" algn="l"/>
              </a:tabLst>
            </a:pPr>
            <a:r>
              <a:rPr lang="it-IT" sz="1100" dirty="0">
                <a:solidFill>
                  <a:srgbClr val="FFFFFF"/>
                </a:solidFill>
                <a:latin typeface="Georgia"/>
              </a:rPr>
              <a:t>T:	+39 348 7605400</a:t>
            </a:r>
          </a:p>
          <a:p>
            <a:pPr defTabSz="1018348">
              <a:tabLst>
                <a:tab pos="266275" algn="l"/>
              </a:tabLst>
            </a:pPr>
            <a:r>
              <a:rPr lang="it-IT" sz="1100" u="sng" dirty="0">
                <a:solidFill>
                  <a:srgbClr val="FFFFFF"/>
                </a:solidFill>
                <a:latin typeface="Georgia"/>
              </a:rPr>
              <a:t>giovanni.stefanin@pwc.com</a:t>
            </a:r>
          </a:p>
        </p:txBody>
      </p:sp>
      <p:cxnSp>
        <p:nvCxnSpPr>
          <p:cNvPr id="11" name="Straight Connector 10"/>
          <p:cNvCxnSpPr/>
          <p:nvPr/>
        </p:nvCxnSpPr>
        <p:spPr>
          <a:xfrm>
            <a:off x="605054" y="7064187"/>
            <a:ext cx="944512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hape 7"/>
          <p:cNvCxnSpPr/>
          <p:nvPr/>
        </p:nvCxnSpPr>
        <p:spPr>
          <a:xfrm flipV="1">
            <a:off x="605054" y="440026"/>
            <a:ext cx="9445124" cy="114497"/>
          </a:xfrm>
          <a:prstGeom prst="bentConnector3">
            <a:avLst>
              <a:gd name="adj1" fmla="val -202"/>
            </a:avLst>
          </a:prstGeom>
          <a:ln w="6350">
            <a:solidFill>
              <a:srgbClr val="A32020"/>
            </a:solidFill>
          </a:ln>
        </p:spPr>
        <p:style>
          <a:lnRef idx="1">
            <a:schemeClr val="accent1"/>
          </a:lnRef>
          <a:fillRef idx="0">
            <a:schemeClr val="accent1"/>
          </a:fillRef>
          <a:effectRef idx="0">
            <a:schemeClr val="accent1"/>
          </a:effectRef>
          <a:fontRef idx="minor">
            <a:schemeClr val="tx1"/>
          </a:fontRef>
        </p:style>
      </p:cxnSp>
      <p:sp>
        <p:nvSpPr>
          <p:cNvPr id="1040" name="Rectangle 23"/>
          <p:cNvSpPr>
            <a:spLocks noChangeArrowheads="1"/>
          </p:cNvSpPr>
          <p:nvPr/>
        </p:nvSpPr>
        <p:spPr bwMode="auto">
          <a:xfrm>
            <a:off x="1" y="-207749"/>
            <a:ext cx="184731" cy="415498"/>
          </a:xfrm>
          <a:prstGeom prst="rect">
            <a:avLst/>
          </a:prstGeom>
          <a:noFill/>
          <a:ln w="9525">
            <a:noFill/>
            <a:miter lim="800000"/>
            <a:headEnd/>
            <a:tailEnd/>
          </a:ln>
        </p:spPr>
        <p:txBody>
          <a:bodyPr wrap="none" anchor="ctr">
            <a:spAutoFit/>
          </a:bodyPr>
          <a:lstStyle/>
          <a:p>
            <a:endParaRPr lang="ru-RU"/>
          </a:p>
        </p:txBody>
      </p:sp>
      <p:sp>
        <p:nvSpPr>
          <p:cNvPr id="23" name="Rectangle 4"/>
          <p:cNvSpPr>
            <a:spLocks noChangeArrowheads="1"/>
          </p:cNvSpPr>
          <p:nvPr/>
        </p:nvSpPr>
        <p:spPr bwMode="gray">
          <a:xfrm>
            <a:off x="4162411" y="5009786"/>
            <a:ext cx="5603763" cy="279506"/>
          </a:xfrm>
          <a:prstGeom prst="rect">
            <a:avLst/>
          </a:prstGeom>
          <a:noFill/>
          <a:ln w="9525" algn="ctr">
            <a:noFill/>
            <a:miter lim="800000"/>
            <a:headEnd/>
            <a:tailEnd/>
          </a:ln>
          <a:effectLst/>
        </p:spPr>
        <p:txBody>
          <a:bodyPr lIns="0" tIns="0" rIns="0" bIns="0"/>
          <a:lstStyle/>
          <a:p>
            <a:pPr marL="179388" indent="-179388" defTabSz="995363" eaLnBrk="0" hangingPunct="0">
              <a:buSzPct val="90000"/>
            </a:pPr>
            <a:r>
              <a:rPr lang="en-US" sz="1400" b="1" i="1" dirty="0">
                <a:solidFill>
                  <a:schemeClr val="bg1"/>
                </a:solidFill>
                <a:latin typeface="Georgia" pitchFamily="18" charset="0"/>
                <a:sym typeface="Arial" charset="0"/>
              </a:rPr>
              <a:t>Main Engagements</a:t>
            </a:r>
          </a:p>
          <a:p>
            <a:pPr marL="179388" indent="-179388" defTabSz="995363" eaLnBrk="0" hangingPunct="0">
              <a:buSzPct val="90000"/>
            </a:pPr>
            <a:endParaRPr lang="en-US" sz="900" dirty="0">
              <a:solidFill>
                <a:schemeClr val="bg1"/>
              </a:solidFill>
              <a:latin typeface="Georgia" pitchFamily="18" charset="0"/>
              <a:sym typeface="Arial" charset="0"/>
            </a:endParaRPr>
          </a:p>
        </p:txBody>
      </p:sp>
      <p:sp>
        <p:nvSpPr>
          <p:cNvPr id="15" name="Rectangle 14"/>
          <p:cNvSpPr/>
          <p:nvPr/>
        </p:nvSpPr>
        <p:spPr>
          <a:xfrm>
            <a:off x="3594100" y="1875631"/>
            <a:ext cx="6456078" cy="4578689"/>
          </a:xfrm>
          <a:prstGeom prst="rect">
            <a:avLst/>
          </a:prstGeom>
          <a:ln>
            <a:noFill/>
          </a:ln>
        </p:spPr>
        <p:txBody>
          <a:bodyPr wrap="square">
            <a:spAutoFit/>
          </a:bodyPr>
          <a:lstStyle/>
          <a:p>
            <a:pPr algn="just" defTabSz="955675">
              <a:spcBef>
                <a:spcPct val="15000"/>
              </a:spcBef>
              <a:spcAft>
                <a:spcPct val="15000"/>
              </a:spcAft>
            </a:pPr>
            <a:r>
              <a:rPr lang="it-IT" sz="1100" dirty="0">
                <a:latin typeface="+mj-lt"/>
              </a:rPr>
              <a:t>Stefano </a:t>
            </a:r>
            <a:r>
              <a:rPr lang="it-IT" sz="1100" dirty="0" err="1">
                <a:latin typeface="+mj-lt"/>
              </a:rPr>
              <a:t>Cancarini</a:t>
            </a:r>
            <a:r>
              <a:rPr lang="it-IT" sz="1100" dirty="0">
                <a:latin typeface="+mj-lt"/>
              </a:rPr>
              <a:t>, avvocato dal 2006 e </a:t>
            </a:r>
            <a:r>
              <a:rPr lang="it-IT" sz="1100" i="1" dirty="0">
                <a:latin typeface="+mj-lt"/>
              </a:rPr>
              <a:t>Director</a:t>
            </a:r>
            <a:r>
              <a:rPr lang="it-IT" sz="1100" dirty="0">
                <a:latin typeface="+mj-lt"/>
              </a:rPr>
              <a:t> di PwC TLS Avvocati e Commercialisti, ha oltre 14 anni di esperienza professionale in operazioni di M&amp;A. </a:t>
            </a:r>
          </a:p>
          <a:p>
            <a:pPr algn="just" defTabSz="955675">
              <a:spcBef>
                <a:spcPct val="15000"/>
              </a:spcBef>
              <a:spcAft>
                <a:spcPct val="15000"/>
              </a:spcAft>
            </a:pPr>
            <a:endParaRPr lang="it-IT" sz="1100" dirty="0">
              <a:latin typeface="+mj-lt"/>
            </a:endParaRPr>
          </a:p>
          <a:p>
            <a:pPr algn="just" defTabSz="955675">
              <a:spcBef>
                <a:spcPct val="15000"/>
              </a:spcBef>
              <a:spcAft>
                <a:spcPct val="15000"/>
              </a:spcAft>
            </a:pPr>
            <a:r>
              <a:rPr lang="it-IT" sz="1100" dirty="0">
                <a:latin typeface="+mj-lt"/>
              </a:rPr>
              <a:t>L’avvocato </a:t>
            </a:r>
            <a:r>
              <a:rPr lang="it-IT" sz="1100" dirty="0" err="1">
                <a:latin typeface="+mj-lt"/>
              </a:rPr>
              <a:t>Cancarini</a:t>
            </a:r>
            <a:r>
              <a:rPr lang="it-IT" sz="1100" dirty="0">
                <a:latin typeface="+mj-lt"/>
              </a:rPr>
              <a:t> assiste clienti nazionali ed internazionali con riferimento agli aspetti legali attinenti ai processi di riorganizzazione societaria finalizzati ad una semplificazione e gestione più proficua del business, nonché a fusioni ed acquisizioni, tematiche di natura commerciale e di </a:t>
            </a:r>
            <a:r>
              <a:rPr lang="it-IT" sz="1100" i="1" dirty="0">
                <a:latin typeface="+mj-lt"/>
              </a:rPr>
              <a:t>corporate </a:t>
            </a:r>
            <a:r>
              <a:rPr lang="it-IT" sz="1100" i="1" dirty="0" err="1">
                <a:latin typeface="+mj-lt"/>
              </a:rPr>
              <a:t>governance</a:t>
            </a:r>
            <a:r>
              <a:rPr lang="it-IT" sz="1100" dirty="0">
                <a:latin typeface="+mj-lt"/>
              </a:rPr>
              <a:t>. </a:t>
            </a:r>
          </a:p>
          <a:p>
            <a:pPr algn="just" defTabSz="955675">
              <a:spcBef>
                <a:spcPct val="15000"/>
              </a:spcBef>
              <a:spcAft>
                <a:spcPct val="15000"/>
              </a:spcAft>
            </a:pPr>
            <a:endParaRPr lang="it-IT" sz="1100" dirty="0">
              <a:latin typeface="+mj-lt"/>
            </a:endParaRPr>
          </a:p>
          <a:p>
            <a:pPr algn="just" defTabSz="955675">
              <a:spcBef>
                <a:spcPct val="15000"/>
              </a:spcBef>
              <a:spcAft>
                <a:spcPct val="15000"/>
              </a:spcAft>
            </a:pPr>
            <a:r>
              <a:rPr lang="it-IT" sz="1100" dirty="0">
                <a:latin typeface="+mj-lt"/>
              </a:rPr>
              <a:t>L’avvocato </a:t>
            </a:r>
            <a:r>
              <a:rPr lang="it-IT" sz="1100" dirty="0" err="1">
                <a:latin typeface="+mj-lt"/>
              </a:rPr>
              <a:t>Cancarini</a:t>
            </a:r>
            <a:r>
              <a:rPr lang="it-IT" sz="1100" dirty="0">
                <a:latin typeface="+mj-lt"/>
              </a:rPr>
              <a:t> può vantare una consolidata esperienza nelle operazioni di acquisizione, </a:t>
            </a:r>
            <a:r>
              <a:rPr lang="it-IT" sz="1100" i="1" dirty="0" err="1">
                <a:solidFill>
                  <a:srgbClr val="000000"/>
                </a:solidFill>
                <a:latin typeface="+mj-lt"/>
              </a:rPr>
              <a:t>buy</a:t>
            </a:r>
            <a:r>
              <a:rPr lang="it-IT" sz="1100" i="1" dirty="0">
                <a:solidFill>
                  <a:srgbClr val="000000"/>
                </a:solidFill>
                <a:latin typeface="+mj-lt"/>
              </a:rPr>
              <a:t>-side </a:t>
            </a:r>
            <a:r>
              <a:rPr lang="it-IT" sz="1100" dirty="0">
                <a:solidFill>
                  <a:srgbClr val="000000"/>
                </a:solidFill>
                <a:latin typeface="+mj-lt"/>
              </a:rPr>
              <a:t>e </a:t>
            </a:r>
            <a:r>
              <a:rPr lang="it-IT" sz="1100" i="1" dirty="0">
                <a:solidFill>
                  <a:srgbClr val="000000"/>
                </a:solidFill>
                <a:latin typeface="+mj-lt"/>
              </a:rPr>
              <a:t>sell-side</a:t>
            </a:r>
            <a:r>
              <a:rPr lang="it-IT" sz="1100" dirty="0">
                <a:solidFill>
                  <a:srgbClr val="000000"/>
                </a:solidFill>
                <a:latin typeface="+mj-lt"/>
              </a:rPr>
              <a:t>, in particolare nella fase di negoziazione del contratto di compravendita, nonché degli ulteriori accordi ancillari allo stesso.</a:t>
            </a:r>
            <a:endParaRPr lang="it-IT" sz="1100" dirty="0">
              <a:latin typeface="+mj-lt"/>
            </a:endParaRPr>
          </a:p>
          <a:p>
            <a:pPr lvl="0" algn="just" defTabSz="877888">
              <a:spcBef>
                <a:spcPts val="100"/>
              </a:spcBef>
              <a:spcAft>
                <a:spcPts val="100"/>
              </a:spcAft>
            </a:pPr>
            <a:endParaRPr lang="it-IT" sz="1100" dirty="0">
              <a:solidFill>
                <a:srgbClr val="000000"/>
              </a:solidFill>
              <a:latin typeface="+mj-lt"/>
            </a:endParaRPr>
          </a:p>
          <a:p>
            <a:pPr lvl="0" algn="just" defTabSz="877888">
              <a:spcBef>
                <a:spcPts val="100"/>
              </a:spcBef>
              <a:spcAft>
                <a:spcPts val="100"/>
              </a:spcAft>
            </a:pPr>
            <a:r>
              <a:rPr lang="it-IT" sz="1100" dirty="0">
                <a:solidFill>
                  <a:srgbClr val="000000"/>
                </a:solidFill>
                <a:latin typeface="Georgia" pitchFamily="18" charset="0"/>
              </a:rPr>
              <a:t>L’avvocato </a:t>
            </a:r>
            <a:r>
              <a:rPr lang="it-IT" sz="1100" dirty="0" err="1">
                <a:solidFill>
                  <a:srgbClr val="000000"/>
                </a:solidFill>
                <a:latin typeface="Georgia" pitchFamily="18" charset="0"/>
              </a:rPr>
              <a:t>Cancarini</a:t>
            </a:r>
            <a:r>
              <a:rPr lang="it-IT" sz="1100" dirty="0">
                <a:solidFill>
                  <a:srgbClr val="000000"/>
                </a:solidFill>
                <a:latin typeface="Georgia" pitchFamily="18" charset="0"/>
              </a:rPr>
              <a:t> è altresì relatore in convegni e seminari in materia di diritto societario e privacy. Egli è coautore nelle seguenti pubblicazioni: 2010 (con Gaetano </a:t>
            </a:r>
            <a:r>
              <a:rPr lang="it-IT" sz="1100" dirty="0" err="1">
                <a:solidFill>
                  <a:srgbClr val="000000"/>
                </a:solidFill>
                <a:latin typeface="Georgia" pitchFamily="18" charset="0"/>
              </a:rPr>
              <a:t>Arnò</a:t>
            </a:r>
            <a:r>
              <a:rPr lang="it-IT" sz="1100" dirty="0">
                <a:solidFill>
                  <a:srgbClr val="000000"/>
                </a:solidFill>
                <a:latin typeface="Georgia" pitchFamily="18" charset="0"/>
              </a:rPr>
              <a:t>) “</a:t>
            </a:r>
            <a:r>
              <a:rPr lang="it-IT" sz="1100" i="1" dirty="0" err="1">
                <a:solidFill>
                  <a:srgbClr val="000000"/>
                </a:solidFill>
                <a:latin typeface="Georgia" pitchFamily="18" charset="0"/>
              </a:rPr>
              <a:t>Societas</a:t>
            </a:r>
            <a:r>
              <a:rPr lang="it-IT" sz="1100" i="1" dirty="0">
                <a:solidFill>
                  <a:srgbClr val="000000"/>
                </a:solidFill>
                <a:latin typeface="Georgia" pitchFamily="18" charset="0"/>
              </a:rPr>
              <a:t> </a:t>
            </a:r>
            <a:r>
              <a:rPr lang="it-IT" sz="1100" i="1" dirty="0" err="1">
                <a:solidFill>
                  <a:srgbClr val="000000"/>
                </a:solidFill>
                <a:latin typeface="Georgia" pitchFamily="18" charset="0"/>
              </a:rPr>
              <a:t>Europaea</a:t>
            </a:r>
            <a:r>
              <a:rPr lang="it-IT" sz="1100" i="1" dirty="0">
                <a:solidFill>
                  <a:srgbClr val="000000"/>
                </a:solidFill>
                <a:latin typeface="Georgia" pitchFamily="18" charset="0"/>
              </a:rPr>
              <a:t> – Analysis of Community </a:t>
            </a:r>
            <a:r>
              <a:rPr lang="it-IT" sz="1100" i="1" dirty="0" err="1">
                <a:solidFill>
                  <a:srgbClr val="000000"/>
                </a:solidFill>
                <a:latin typeface="Georgia" pitchFamily="18" charset="0"/>
              </a:rPr>
              <a:t>provisions</a:t>
            </a:r>
            <a:r>
              <a:rPr lang="it-IT" sz="1100" i="1" dirty="0">
                <a:solidFill>
                  <a:srgbClr val="000000"/>
                </a:solidFill>
                <a:latin typeface="Georgia" pitchFamily="18" charset="0"/>
              </a:rPr>
              <a:t> and of </a:t>
            </a:r>
            <a:r>
              <a:rPr lang="it-IT" sz="1100" i="1" dirty="0" err="1">
                <a:solidFill>
                  <a:srgbClr val="000000"/>
                </a:solidFill>
                <a:latin typeface="Georgia" pitchFamily="18" charset="0"/>
              </a:rPr>
              <a:t>their</a:t>
            </a:r>
            <a:r>
              <a:rPr lang="it-IT" sz="1100" i="1" dirty="0">
                <a:solidFill>
                  <a:srgbClr val="000000"/>
                </a:solidFill>
                <a:latin typeface="Georgia" pitchFamily="18" charset="0"/>
              </a:rPr>
              <a:t> </a:t>
            </a:r>
            <a:r>
              <a:rPr lang="it-IT" sz="1100" i="1" dirty="0" err="1">
                <a:solidFill>
                  <a:srgbClr val="000000"/>
                </a:solidFill>
                <a:latin typeface="Georgia" pitchFamily="18" charset="0"/>
              </a:rPr>
              <a:t>implementation</a:t>
            </a:r>
            <a:r>
              <a:rPr lang="it-IT" sz="1100" i="1" dirty="0">
                <a:solidFill>
                  <a:srgbClr val="000000"/>
                </a:solidFill>
                <a:latin typeface="Georgia" pitchFamily="18" charset="0"/>
              </a:rPr>
              <a:t> in the </a:t>
            </a:r>
            <a:r>
              <a:rPr lang="it-IT" sz="1100" i="1" dirty="0" err="1">
                <a:solidFill>
                  <a:srgbClr val="000000"/>
                </a:solidFill>
                <a:latin typeface="Georgia" pitchFamily="18" charset="0"/>
              </a:rPr>
              <a:t>Member</a:t>
            </a:r>
            <a:r>
              <a:rPr lang="it-IT" sz="1100" i="1" dirty="0">
                <a:solidFill>
                  <a:srgbClr val="000000"/>
                </a:solidFill>
                <a:latin typeface="Georgia" pitchFamily="18" charset="0"/>
              </a:rPr>
              <a:t> </a:t>
            </a:r>
            <a:r>
              <a:rPr lang="it-IT" sz="1100" i="1" dirty="0" err="1">
                <a:solidFill>
                  <a:srgbClr val="000000"/>
                </a:solidFill>
                <a:latin typeface="Georgia" pitchFamily="18" charset="0"/>
              </a:rPr>
              <a:t>States</a:t>
            </a:r>
            <a:r>
              <a:rPr lang="it-IT" sz="1100" dirty="0">
                <a:solidFill>
                  <a:srgbClr val="000000"/>
                </a:solidFill>
                <a:latin typeface="Georgia" pitchFamily="18" charset="0"/>
              </a:rPr>
              <a:t>”, IPSOA; 2007 (con Gaetano </a:t>
            </a:r>
            <a:r>
              <a:rPr lang="it-IT" sz="1100" dirty="0" err="1">
                <a:solidFill>
                  <a:srgbClr val="000000"/>
                </a:solidFill>
                <a:latin typeface="Georgia" pitchFamily="18" charset="0"/>
              </a:rPr>
              <a:t>Arnò</a:t>
            </a:r>
            <a:r>
              <a:rPr lang="it-IT" sz="1100" dirty="0">
                <a:solidFill>
                  <a:srgbClr val="000000"/>
                </a:solidFill>
                <a:latin typeface="Georgia" pitchFamily="18" charset="0"/>
              </a:rPr>
              <a:t>) “</a:t>
            </a:r>
            <a:r>
              <a:rPr lang="it-IT" sz="1100" i="1" dirty="0">
                <a:solidFill>
                  <a:srgbClr val="000000"/>
                </a:solidFill>
                <a:latin typeface="Georgia" pitchFamily="18" charset="0"/>
              </a:rPr>
              <a:t>La società Europea. La disciplina comunitaria e il suo recepimento in Italia e nei principali Stati membri</a:t>
            </a:r>
            <a:r>
              <a:rPr lang="it-IT" sz="1100" dirty="0">
                <a:solidFill>
                  <a:srgbClr val="000000"/>
                </a:solidFill>
                <a:latin typeface="Georgia" pitchFamily="18" charset="0"/>
              </a:rPr>
              <a:t>”, Egea; 2003 (con Gaetano </a:t>
            </a:r>
            <a:r>
              <a:rPr lang="it-IT" sz="1100" dirty="0" err="1">
                <a:solidFill>
                  <a:srgbClr val="000000"/>
                </a:solidFill>
                <a:latin typeface="Georgia" pitchFamily="18" charset="0"/>
              </a:rPr>
              <a:t>Arnò</a:t>
            </a:r>
            <a:r>
              <a:rPr lang="it-IT" sz="1100" dirty="0">
                <a:solidFill>
                  <a:srgbClr val="000000"/>
                </a:solidFill>
                <a:latin typeface="Georgia" pitchFamily="18" charset="0"/>
              </a:rPr>
              <a:t> e Barbara Ferri) “</a:t>
            </a:r>
            <a:r>
              <a:rPr lang="it-IT" sz="1100" i="1" dirty="0">
                <a:solidFill>
                  <a:srgbClr val="000000"/>
                </a:solidFill>
                <a:latin typeface="Georgia" pitchFamily="18" charset="0"/>
              </a:rPr>
              <a:t>La nuova normativa dei ritardi di pagamento nelle transazioni commerciali. Commento al D.lgs. n. 231/2002</a:t>
            </a:r>
            <a:r>
              <a:rPr lang="it-IT" sz="1100" dirty="0">
                <a:solidFill>
                  <a:srgbClr val="000000"/>
                </a:solidFill>
                <a:latin typeface="Georgia" pitchFamily="18" charset="0"/>
              </a:rPr>
              <a:t>”, </a:t>
            </a:r>
            <a:r>
              <a:rPr lang="it-IT" sz="1100" dirty="0" err="1">
                <a:solidFill>
                  <a:srgbClr val="000000"/>
                </a:solidFill>
                <a:latin typeface="Georgia" pitchFamily="18" charset="0"/>
              </a:rPr>
              <a:t>Giappicchelli</a:t>
            </a:r>
            <a:r>
              <a:rPr lang="it-IT" sz="1100" dirty="0">
                <a:solidFill>
                  <a:srgbClr val="000000"/>
                </a:solidFill>
                <a:latin typeface="Georgia" pitchFamily="18" charset="0"/>
              </a:rPr>
              <a:t>.</a:t>
            </a:r>
            <a:endParaRPr lang="it-IT" sz="1100" dirty="0">
              <a:solidFill>
                <a:srgbClr val="000000"/>
              </a:solidFill>
              <a:latin typeface="+mj-lt"/>
            </a:endParaRPr>
          </a:p>
          <a:p>
            <a:pPr algn="just" defTabSz="955675">
              <a:spcBef>
                <a:spcPct val="15000"/>
              </a:spcBef>
              <a:spcAft>
                <a:spcPct val="15000"/>
              </a:spcAft>
            </a:pPr>
            <a:endParaRPr lang="it-IT" sz="1100" dirty="0">
              <a:latin typeface="+mj-lt"/>
            </a:endParaRPr>
          </a:p>
          <a:p>
            <a:pPr algn="just" defTabSz="955675">
              <a:spcBef>
                <a:spcPct val="15000"/>
              </a:spcBef>
              <a:spcAft>
                <a:spcPct val="15000"/>
              </a:spcAft>
            </a:pPr>
            <a:r>
              <a:rPr lang="it-IT" sz="1100" dirty="0">
                <a:latin typeface="+mj-lt"/>
              </a:rPr>
              <a:t>Si è laureato in giurisprudenza nel 2001, presso l’Università degli Studi di Milano. </a:t>
            </a:r>
          </a:p>
          <a:p>
            <a:pPr algn="just" defTabSz="955675">
              <a:spcBef>
                <a:spcPct val="15000"/>
              </a:spcBef>
              <a:spcAft>
                <a:spcPct val="15000"/>
              </a:spcAft>
            </a:pPr>
            <a:endParaRPr lang="it-IT" sz="1100" dirty="0">
              <a:latin typeface="+mj-lt"/>
            </a:endParaRPr>
          </a:p>
          <a:p>
            <a:pPr algn="just" defTabSz="955675">
              <a:spcBef>
                <a:spcPct val="15000"/>
              </a:spcBef>
              <a:spcAft>
                <a:spcPct val="15000"/>
              </a:spcAft>
            </a:pPr>
            <a:r>
              <a:rPr lang="it-IT" sz="1100" dirty="0">
                <a:latin typeface="+mj-lt"/>
              </a:rPr>
              <a:t>Lingue: italiano, inglese.</a:t>
            </a:r>
          </a:p>
        </p:txBody>
      </p:sp>
      <p:sp>
        <p:nvSpPr>
          <p:cNvPr id="10" name="Title 1"/>
          <p:cNvSpPr>
            <a:spLocks noGrp="1"/>
          </p:cNvSpPr>
          <p:nvPr>
            <p:ph type="title"/>
          </p:nvPr>
        </p:nvSpPr>
        <p:spPr>
          <a:xfrm>
            <a:off x="768478" y="593255"/>
            <a:ext cx="8997696" cy="914400"/>
          </a:xfrm>
        </p:spPr>
        <p:txBody>
          <a:bodyPr/>
          <a:lstStyle/>
          <a:p>
            <a:r>
              <a:rPr lang="en-GB" sz="1800" dirty="0" err="1"/>
              <a:t>Avv</a:t>
            </a:r>
            <a:r>
              <a:rPr lang="en-GB" sz="1800" dirty="0"/>
              <a:t>. Stefano </a:t>
            </a:r>
            <a:r>
              <a:rPr lang="en-GB" sz="1800" dirty="0" err="1"/>
              <a:t>Cancarini</a:t>
            </a:r>
            <a:br>
              <a:rPr lang="en-GB" sz="1800" dirty="0"/>
            </a:br>
            <a:r>
              <a:rPr lang="en-GB" sz="1800" b="0" dirty="0"/>
              <a:t>Director</a:t>
            </a:r>
            <a:r>
              <a:rPr lang="en-GB" sz="1800" b="0" i="0" dirty="0"/>
              <a:t> – PwC TLS </a:t>
            </a:r>
            <a:r>
              <a:rPr lang="en-GB" sz="1800" b="0" i="0" dirty="0" err="1"/>
              <a:t>Avvocati</a:t>
            </a:r>
            <a:r>
              <a:rPr lang="en-GB" sz="1800" b="0" i="0" dirty="0"/>
              <a:t> e </a:t>
            </a:r>
            <a:r>
              <a:rPr lang="en-GB" sz="1800" b="0" i="0" dirty="0" err="1"/>
              <a:t>Commercialisti</a:t>
            </a:r>
            <a:endParaRPr lang="en-GB" sz="1800" b="0" i="0" dirty="0"/>
          </a:p>
        </p:txBody>
      </p:sp>
      <p:cxnSp>
        <p:nvCxnSpPr>
          <p:cNvPr id="11" name="Straight Connector 10"/>
          <p:cNvCxnSpPr/>
          <p:nvPr/>
        </p:nvCxnSpPr>
        <p:spPr>
          <a:xfrm>
            <a:off x="605054" y="7064187"/>
            <a:ext cx="944512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05054" y="2876186"/>
            <a:ext cx="2619968" cy="2133600"/>
          </a:xfrm>
          <a:prstGeom prst="rect">
            <a:avLst/>
          </a:prstGeom>
          <a:solidFill>
            <a:schemeClr val="accent1"/>
          </a:solidFill>
          <a:ln w="6350">
            <a:noFill/>
          </a:ln>
        </p:spPr>
        <p:txBody>
          <a:bodyPr vert="horz" wrap="square" lIns="91398" tIns="45699" rIns="91398" bIns="45699" rtlCol="0" anchor="ctr">
            <a:noAutofit/>
          </a:bodyPr>
          <a:lstStyle/>
          <a:p>
            <a:pPr defTabSz="1018348">
              <a:tabLst>
                <a:tab pos="266275" algn="l"/>
              </a:tabLst>
            </a:pPr>
            <a:r>
              <a:rPr lang="it-IT" sz="1100" dirty="0">
                <a:solidFill>
                  <a:srgbClr val="FFFFFF"/>
                </a:solidFill>
                <a:latin typeface="Georgia"/>
              </a:rPr>
              <a:t>Avv. Stefano </a:t>
            </a:r>
            <a:r>
              <a:rPr lang="it-IT" sz="1100" dirty="0" err="1">
                <a:solidFill>
                  <a:srgbClr val="FFFFFF"/>
                </a:solidFill>
                <a:latin typeface="Georgia"/>
              </a:rPr>
              <a:t>Cancarini</a:t>
            </a:r>
            <a:endParaRPr lang="it-IT" sz="1100" dirty="0">
              <a:solidFill>
                <a:srgbClr val="FFFFFF"/>
              </a:solidFill>
              <a:latin typeface="Georgia"/>
            </a:endParaRPr>
          </a:p>
          <a:p>
            <a:pPr defTabSz="1018348">
              <a:tabLst>
                <a:tab pos="266275" algn="l"/>
              </a:tabLst>
            </a:pPr>
            <a:endParaRPr lang="it-IT" sz="1100" dirty="0">
              <a:solidFill>
                <a:srgbClr val="FFFFFF"/>
              </a:solidFill>
              <a:latin typeface="Georgia"/>
            </a:endParaRPr>
          </a:p>
          <a:p>
            <a:pPr defTabSz="1018348">
              <a:tabLst>
                <a:tab pos="266275" algn="l"/>
              </a:tabLst>
            </a:pPr>
            <a:r>
              <a:rPr lang="it-IT" sz="1100" i="1" dirty="0">
                <a:solidFill>
                  <a:srgbClr val="FFFFFF"/>
                </a:solidFill>
                <a:latin typeface="Georgia"/>
              </a:rPr>
              <a:t>Director</a:t>
            </a:r>
          </a:p>
          <a:p>
            <a:pPr defTabSz="1018348">
              <a:tabLst>
                <a:tab pos="266275" algn="l"/>
              </a:tabLst>
            </a:pPr>
            <a:endParaRPr lang="it-IT" sz="1100" dirty="0">
              <a:solidFill>
                <a:srgbClr val="FFFFFF"/>
              </a:solidFill>
              <a:latin typeface="Georgia"/>
            </a:endParaRPr>
          </a:p>
          <a:p>
            <a:pPr defTabSz="1018348">
              <a:tabLst>
                <a:tab pos="266275" algn="l"/>
              </a:tabLst>
            </a:pPr>
            <a:endParaRPr lang="it-IT" sz="1100" dirty="0">
              <a:solidFill>
                <a:srgbClr val="FFFFFF"/>
              </a:solidFill>
              <a:latin typeface="Georgia"/>
            </a:endParaRPr>
          </a:p>
          <a:p>
            <a:pPr defTabSz="1018348">
              <a:tabLst>
                <a:tab pos="266275" algn="l"/>
              </a:tabLst>
            </a:pPr>
            <a:r>
              <a:rPr lang="it-IT" sz="1100" dirty="0">
                <a:solidFill>
                  <a:srgbClr val="FFFFFF"/>
                </a:solidFill>
                <a:latin typeface="Georgia"/>
              </a:rPr>
              <a:t>T:	+39 02 9160 5212</a:t>
            </a:r>
          </a:p>
          <a:p>
            <a:pPr defTabSz="1018348">
              <a:tabLst>
                <a:tab pos="266275" algn="l"/>
              </a:tabLst>
            </a:pPr>
            <a:r>
              <a:rPr lang="it-IT" sz="1100" dirty="0">
                <a:solidFill>
                  <a:srgbClr val="FFFFFF"/>
                </a:solidFill>
                <a:latin typeface="Georgia"/>
              </a:rPr>
              <a:t>T:	+39 338 5291597</a:t>
            </a:r>
          </a:p>
          <a:p>
            <a:pPr defTabSz="1018348">
              <a:tabLst>
                <a:tab pos="266275" algn="l"/>
              </a:tabLst>
            </a:pPr>
            <a:r>
              <a:rPr lang="it-IT" sz="1100" u="sng" dirty="0">
                <a:solidFill>
                  <a:srgbClr val="FFFFFF"/>
                </a:solidFill>
                <a:latin typeface="Georgia"/>
              </a:rPr>
              <a:t>stefano.cancarini@pwc.com</a:t>
            </a:r>
          </a:p>
        </p:txBody>
      </p:sp>
    </p:spTree>
    <p:extLst>
      <p:ext uri="{BB962C8B-B14F-4D97-AF65-F5344CB8AC3E}">
        <p14:creationId xmlns:p14="http://schemas.microsoft.com/office/powerpoint/2010/main" val="101391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hape 7"/>
          <p:cNvCxnSpPr/>
          <p:nvPr/>
        </p:nvCxnSpPr>
        <p:spPr>
          <a:xfrm flipV="1">
            <a:off x="605054" y="440026"/>
            <a:ext cx="9445124" cy="114497"/>
          </a:xfrm>
          <a:prstGeom prst="bentConnector3">
            <a:avLst>
              <a:gd name="adj1" fmla="val -202"/>
            </a:avLst>
          </a:prstGeom>
          <a:ln w="6350">
            <a:solidFill>
              <a:srgbClr val="A32020"/>
            </a:solidFill>
          </a:ln>
        </p:spPr>
        <p:style>
          <a:lnRef idx="1">
            <a:schemeClr val="accent1"/>
          </a:lnRef>
          <a:fillRef idx="0">
            <a:schemeClr val="accent1"/>
          </a:fillRef>
          <a:effectRef idx="0">
            <a:schemeClr val="accent1"/>
          </a:effectRef>
          <a:fontRef idx="minor">
            <a:schemeClr val="tx1"/>
          </a:fontRef>
        </p:style>
      </p:cxnSp>
      <p:sp>
        <p:nvSpPr>
          <p:cNvPr id="1040" name="Rectangle 23"/>
          <p:cNvSpPr>
            <a:spLocks noChangeArrowheads="1"/>
          </p:cNvSpPr>
          <p:nvPr/>
        </p:nvSpPr>
        <p:spPr bwMode="auto">
          <a:xfrm>
            <a:off x="1" y="-207749"/>
            <a:ext cx="184731" cy="415498"/>
          </a:xfrm>
          <a:prstGeom prst="rect">
            <a:avLst/>
          </a:prstGeom>
          <a:noFill/>
          <a:ln w="9525">
            <a:noFill/>
            <a:miter lim="800000"/>
            <a:headEnd/>
            <a:tailEnd/>
          </a:ln>
        </p:spPr>
        <p:txBody>
          <a:bodyPr wrap="none" anchor="ctr">
            <a:spAutoFit/>
          </a:bodyPr>
          <a:lstStyle/>
          <a:p>
            <a:endParaRPr lang="ru-RU"/>
          </a:p>
        </p:txBody>
      </p:sp>
      <p:sp>
        <p:nvSpPr>
          <p:cNvPr id="23" name="Rectangle 4"/>
          <p:cNvSpPr>
            <a:spLocks noChangeArrowheads="1"/>
          </p:cNvSpPr>
          <p:nvPr/>
        </p:nvSpPr>
        <p:spPr bwMode="gray">
          <a:xfrm>
            <a:off x="4162411" y="5009786"/>
            <a:ext cx="5603763" cy="279506"/>
          </a:xfrm>
          <a:prstGeom prst="rect">
            <a:avLst/>
          </a:prstGeom>
          <a:noFill/>
          <a:ln w="9525" algn="ctr">
            <a:noFill/>
            <a:miter lim="800000"/>
            <a:headEnd/>
            <a:tailEnd/>
          </a:ln>
          <a:effectLst/>
        </p:spPr>
        <p:txBody>
          <a:bodyPr lIns="0" tIns="0" rIns="0" bIns="0"/>
          <a:lstStyle/>
          <a:p>
            <a:pPr marL="179388" indent="-179388" defTabSz="995363" eaLnBrk="0" hangingPunct="0">
              <a:buSzPct val="90000"/>
            </a:pPr>
            <a:r>
              <a:rPr lang="en-US" sz="1400" b="1" i="1" dirty="0">
                <a:solidFill>
                  <a:schemeClr val="bg1"/>
                </a:solidFill>
                <a:latin typeface="Georgia" pitchFamily="18" charset="0"/>
                <a:sym typeface="Arial" charset="0"/>
              </a:rPr>
              <a:t>Main Engagements</a:t>
            </a:r>
          </a:p>
          <a:p>
            <a:pPr marL="179388" indent="-179388" defTabSz="995363" eaLnBrk="0" hangingPunct="0">
              <a:buSzPct val="90000"/>
            </a:pPr>
            <a:endParaRPr lang="en-US" sz="900" dirty="0">
              <a:solidFill>
                <a:schemeClr val="bg1"/>
              </a:solidFill>
              <a:latin typeface="Georgia" pitchFamily="18" charset="0"/>
              <a:sym typeface="Arial" charset="0"/>
            </a:endParaRPr>
          </a:p>
        </p:txBody>
      </p:sp>
      <p:sp>
        <p:nvSpPr>
          <p:cNvPr id="15" name="Rectangle 14"/>
          <p:cNvSpPr/>
          <p:nvPr/>
        </p:nvSpPr>
        <p:spPr>
          <a:xfrm>
            <a:off x="3594100" y="2104100"/>
            <a:ext cx="6456078" cy="2843342"/>
          </a:xfrm>
          <a:prstGeom prst="rect">
            <a:avLst/>
          </a:prstGeom>
          <a:ln>
            <a:noFill/>
          </a:ln>
        </p:spPr>
        <p:txBody>
          <a:bodyPr wrap="square">
            <a:spAutoFit/>
          </a:bodyPr>
          <a:lstStyle/>
          <a:p>
            <a:pPr algn="just" defTabSz="955675">
              <a:spcBef>
                <a:spcPct val="15000"/>
              </a:spcBef>
              <a:spcAft>
                <a:spcPct val="15000"/>
              </a:spcAft>
            </a:pPr>
            <a:r>
              <a:rPr lang="it-IT" sz="1100" dirty="0">
                <a:latin typeface="+mj-lt"/>
              </a:rPr>
              <a:t>Alberto Passera è avvocato dal 2018 e </a:t>
            </a:r>
            <a:r>
              <a:rPr lang="it-IT" sz="1100" i="1" dirty="0">
                <a:latin typeface="+mj-lt"/>
              </a:rPr>
              <a:t>Senior Associate</a:t>
            </a:r>
            <a:r>
              <a:rPr lang="it-IT" sz="1100" dirty="0">
                <a:latin typeface="+mj-lt"/>
              </a:rPr>
              <a:t> di PwC TLS Avvocati e Commercialisti. </a:t>
            </a:r>
          </a:p>
          <a:p>
            <a:pPr algn="just" defTabSz="955675">
              <a:spcBef>
                <a:spcPct val="15000"/>
              </a:spcBef>
              <a:spcAft>
                <a:spcPct val="15000"/>
              </a:spcAft>
            </a:pPr>
            <a:endParaRPr lang="it-IT" sz="1100" dirty="0">
              <a:latin typeface="+mj-lt"/>
            </a:endParaRPr>
          </a:p>
          <a:p>
            <a:pPr algn="just" defTabSz="955675">
              <a:spcBef>
                <a:spcPct val="15000"/>
              </a:spcBef>
              <a:spcAft>
                <a:spcPct val="15000"/>
              </a:spcAft>
            </a:pPr>
            <a:r>
              <a:rPr lang="it-IT" sz="1100" dirty="0">
                <a:latin typeface="+mj-lt"/>
              </a:rPr>
              <a:t>L’avvocato Passera ha maturato la propria esperienza professionale assistendo clienti nazionali ed internazionali nell’ambito di varie operazioni societarie, in particolare fusioni, acquisizioni, trasferimenti d’azienda nonché riorganizzazioni di grandi gruppi societari. Egli ha preso altresì parte ad operazioni di compravendita nell’ambito di procedure concorsuali. </a:t>
            </a:r>
          </a:p>
          <a:p>
            <a:pPr algn="just" defTabSz="955675">
              <a:spcBef>
                <a:spcPct val="15000"/>
              </a:spcBef>
              <a:spcAft>
                <a:spcPct val="15000"/>
              </a:spcAft>
            </a:pPr>
            <a:endParaRPr lang="it-IT" sz="1100" dirty="0">
              <a:latin typeface="+mj-lt"/>
            </a:endParaRPr>
          </a:p>
          <a:p>
            <a:pPr algn="just" defTabSz="955675">
              <a:spcBef>
                <a:spcPct val="15000"/>
              </a:spcBef>
              <a:spcAft>
                <a:spcPct val="15000"/>
              </a:spcAft>
            </a:pPr>
            <a:r>
              <a:rPr lang="it-IT" sz="1100" dirty="0">
                <a:latin typeface="+mj-lt"/>
              </a:rPr>
              <a:t>L’avvocato Passera si occupa di consulenza in materia di diritto societario, della redazione di contratti – in particolar modo degli accordi propedeutici alla compravendita di partecipazioni societarie o di aziende – e della relativa fase di negoziazione. </a:t>
            </a:r>
          </a:p>
          <a:p>
            <a:pPr lvl="0" algn="just" defTabSz="877888">
              <a:spcBef>
                <a:spcPts val="100"/>
              </a:spcBef>
              <a:spcAft>
                <a:spcPts val="100"/>
              </a:spcAft>
            </a:pPr>
            <a:endParaRPr lang="it-IT" sz="1100" dirty="0">
              <a:solidFill>
                <a:srgbClr val="000000"/>
              </a:solidFill>
              <a:latin typeface="+mj-lt"/>
            </a:endParaRPr>
          </a:p>
          <a:p>
            <a:pPr algn="just" defTabSz="955675">
              <a:spcBef>
                <a:spcPct val="15000"/>
              </a:spcBef>
              <a:spcAft>
                <a:spcPct val="15000"/>
              </a:spcAft>
            </a:pPr>
            <a:r>
              <a:rPr lang="it-IT" sz="1100" dirty="0">
                <a:latin typeface="+mj-lt"/>
              </a:rPr>
              <a:t>Si è laureato in giurisprudenza nel 2015, presso l’Università Cattolica del Sacro Cuore di Milano. </a:t>
            </a:r>
          </a:p>
          <a:p>
            <a:pPr algn="just" defTabSz="955675">
              <a:spcBef>
                <a:spcPct val="15000"/>
              </a:spcBef>
              <a:spcAft>
                <a:spcPct val="15000"/>
              </a:spcAft>
            </a:pPr>
            <a:endParaRPr lang="it-IT" sz="1100" dirty="0">
              <a:latin typeface="+mj-lt"/>
            </a:endParaRPr>
          </a:p>
          <a:p>
            <a:pPr algn="just" defTabSz="955675">
              <a:spcBef>
                <a:spcPct val="15000"/>
              </a:spcBef>
              <a:spcAft>
                <a:spcPct val="15000"/>
              </a:spcAft>
            </a:pPr>
            <a:r>
              <a:rPr lang="it-IT" sz="1100" dirty="0">
                <a:latin typeface="+mj-lt"/>
              </a:rPr>
              <a:t>Lingue: italiano, inglese.</a:t>
            </a:r>
          </a:p>
        </p:txBody>
      </p:sp>
      <p:sp>
        <p:nvSpPr>
          <p:cNvPr id="10" name="Title 1"/>
          <p:cNvSpPr>
            <a:spLocks noGrp="1"/>
          </p:cNvSpPr>
          <p:nvPr>
            <p:ph type="title"/>
          </p:nvPr>
        </p:nvSpPr>
        <p:spPr>
          <a:xfrm>
            <a:off x="768478" y="593255"/>
            <a:ext cx="8997696" cy="914400"/>
          </a:xfrm>
        </p:spPr>
        <p:txBody>
          <a:bodyPr/>
          <a:lstStyle/>
          <a:p>
            <a:r>
              <a:rPr lang="en-GB" sz="1800" dirty="0" err="1"/>
              <a:t>Avv</a:t>
            </a:r>
            <a:r>
              <a:rPr lang="en-GB" sz="1800" dirty="0"/>
              <a:t>. Alberto Passera</a:t>
            </a:r>
            <a:br>
              <a:rPr lang="en-GB" sz="1800" dirty="0"/>
            </a:br>
            <a:r>
              <a:rPr lang="en-GB" sz="1800" b="0" dirty="0"/>
              <a:t>Senior Associate </a:t>
            </a:r>
            <a:r>
              <a:rPr lang="en-GB" sz="1800" b="0" i="0" dirty="0"/>
              <a:t>– PwC TLS </a:t>
            </a:r>
            <a:r>
              <a:rPr lang="en-GB" sz="1800" b="0" i="0" dirty="0" err="1"/>
              <a:t>Avvocati</a:t>
            </a:r>
            <a:r>
              <a:rPr lang="en-GB" sz="1800" b="0" i="0" dirty="0"/>
              <a:t> e </a:t>
            </a:r>
            <a:r>
              <a:rPr lang="en-GB" sz="1800" b="0" i="0" dirty="0" err="1"/>
              <a:t>Commercialisti</a:t>
            </a:r>
            <a:endParaRPr lang="en-GB" sz="1800" b="0" i="0" dirty="0"/>
          </a:p>
        </p:txBody>
      </p:sp>
      <p:cxnSp>
        <p:nvCxnSpPr>
          <p:cNvPr id="11" name="Straight Connector 10"/>
          <p:cNvCxnSpPr/>
          <p:nvPr/>
        </p:nvCxnSpPr>
        <p:spPr>
          <a:xfrm>
            <a:off x="605054" y="7064187"/>
            <a:ext cx="944512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05054" y="2876186"/>
            <a:ext cx="2619968" cy="2133600"/>
          </a:xfrm>
          <a:prstGeom prst="rect">
            <a:avLst/>
          </a:prstGeom>
          <a:solidFill>
            <a:schemeClr val="accent1"/>
          </a:solidFill>
          <a:ln w="6350">
            <a:noFill/>
          </a:ln>
        </p:spPr>
        <p:txBody>
          <a:bodyPr vert="horz" wrap="square" lIns="91398" tIns="45699" rIns="91398" bIns="45699" rtlCol="0" anchor="ctr">
            <a:noAutofit/>
          </a:bodyPr>
          <a:lstStyle/>
          <a:p>
            <a:pPr defTabSz="1018348">
              <a:tabLst>
                <a:tab pos="266275" algn="l"/>
              </a:tabLst>
            </a:pPr>
            <a:r>
              <a:rPr lang="it-IT" sz="1100" dirty="0">
                <a:solidFill>
                  <a:srgbClr val="FFFFFF"/>
                </a:solidFill>
                <a:latin typeface="Georgia"/>
              </a:rPr>
              <a:t>Avv. Alberto Passera</a:t>
            </a:r>
          </a:p>
          <a:p>
            <a:pPr defTabSz="1018348">
              <a:tabLst>
                <a:tab pos="266275" algn="l"/>
              </a:tabLst>
            </a:pPr>
            <a:endParaRPr lang="it-IT" sz="1100" dirty="0">
              <a:solidFill>
                <a:srgbClr val="FFFFFF"/>
              </a:solidFill>
              <a:latin typeface="Georgia"/>
            </a:endParaRPr>
          </a:p>
          <a:p>
            <a:pPr defTabSz="1018348">
              <a:tabLst>
                <a:tab pos="266275" algn="l"/>
              </a:tabLst>
            </a:pPr>
            <a:r>
              <a:rPr lang="it-IT" sz="1100" i="1" dirty="0">
                <a:solidFill>
                  <a:srgbClr val="FFFFFF"/>
                </a:solidFill>
                <a:latin typeface="Georgia"/>
              </a:rPr>
              <a:t>Senior Associate</a:t>
            </a:r>
          </a:p>
          <a:p>
            <a:pPr defTabSz="1018348">
              <a:tabLst>
                <a:tab pos="266275" algn="l"/>
              </a:tabLst>
            </a:pPr>
            <a:endParaRPr lang="it-IT" sz="1100" dirty="0">
              <a:solidFill>
                <a:srgbClr val="FFFFFF"/>
              </a:solidFill>
              <a:latin typeface="Georgia"/>
            </a:endParaRPr>
          </a:p>
          <a:p>
            <a:pPr defTabSz="1018348">
              <a:tabLst>
                <a:tab pos="266275" algn="l"/>
              </a:tabLst>
            </a:pPr>
            <a:endParaRPr lang="it-IT" sz="1100" dirty="0">
              <a:solidFill>
                <a:srgbClr val="FFFFFF"/>
              </a:solidFill>
              <a:latin typeface="Georgia"/>
            </a:endParaRPr>
          </a:p>
          <a:p>
            <a:pPr defTabSz="1018348">
              <a:tabLst>
                <a:tab pos="266275" algn="l"/>
              </a:tabLst>
            </a:pPr>
            <a:r>
              <a:rPr lang="it-IT" sz="1100" dirty="0">
                <a:solidFill>
                  <a:srgbClr val="FFFFFF"/>
                </a:solidFill>
                <a:latin typeface="Georgia"/>
              </a:rPr>
              <a:t>T:	+39 02 9160 5049</a:t>
            </a:r>
          </a:p>
          <a:p>
            <a:pPr defTabSz="1018348">
              <a:tabLst>
                <a:tab pos="266275" algn="l"/>
              </a:tabLst>
            </a:pPr>
            <a:r>
              <a:rPr lang="it-IT" sz="1100" dirty="0">
                <a:solidFill>
                  <a:srgbClr val="FFFFFF"/>
                </a:solidFill>
                <a:latin typeface="Georgia"/>
              </a:rPr>
              <a:t>T:	+39 348 775 8991</a:t>
            </a:r>
          </a:p>
          <a:p>
            <a:pPr defTabSz="1018348">
              <a:tabLst>
                <a:tab pos="266275" algn="l"/>
              </a:tabLst>
            </a:pPr>
            <a:r>
              <a:rPr lang="it-IT" sz="1100" u="sng" dirty="0">
                <a:solidFill>
                  <a:srgbClr val="FFFFFF"/>
                </a:solidFill>
                <a:latin typeface="Georgia"/>
              </a:rPr>
              <a:t>alberto.passera@pwc.com</a:t>
            </a:r>
          </a:p>
        </p:txBody>
      </p:sp>
    </p:spTree>
    <p:extLst>
      <p:ext uri="{BB962C8B-B14F-4D97-AF65-F5344CB8AC3E}">
        <p14:creationId xmlns:p14="http://schemas.microsoft.com/office/powerpoint/2010/main" val="3244978831"/>
      </p:ext>
    </p:extLst>
  </p:cSld>
  <p:clrMapOvr>
    <a:masterClrMapping/>
  </p:clrMapOvr>
</p:sld>
</file>

<file path=ppt/theme/theme1.xml><?xml version="1.0" encoding="utf-8"?>
<a:theme xmlns:a="http://schemas.openxmlformats.org/drawingml/2006/main" name="PwC">
  <a:themeElements>
    <a:clrScheme name="Maroon">
      <a:dk1>
        <a:srgbClr val="000000"/>
      </a:dk1>
      <a:lt1>
        <a:srgbClr val="FFFFFF"/>
      </a:lt1>
      <a:dk2>
        <a:srgbClr val="602320"/>
      </a:dk2>
      <a:lt2>
        <a:srgbClr val="FFFFFF"/>
      </a:lt2>
      <a:accent1>
        <a:srgbClr val="602320"/>
      </a:accent1>
      <a:accent2>
        <a:srgbClr val="A32002"/>
      </a:accent2>
      <a:accent3>
        <a:srgbClr val="E0301E"/>
      </a:accent3>
      <a:accent4>
        <a:srgbClr val="FDB1AD"/>
      </a:accent4>
      <a:accent5>
        <a:srgbClr val="FFE3CC"/>
      </a:accent5>
      <a:accent6>
        <a:srgbClr val="A32002"/>
      </a:accent6>
      <a:hlink>
        <a:srgbClr val="E0301E"/>
      </a:hlink>
      <a:folHlink>
        <a:srgbClr val="6023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2569</TotalTime>
  <Words>718</Words>
  <Application>Microsoft Office PowerPoint</Application>
  <PresentationFormat>Personalizzato</PresentationFormat>
  <Paragraphs>68</Paragraphs>
  <Slides>3</Slides>
  <Notes>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vt:i4>
      </vt:variant>
    </vt:vector>
  </HeadingPairs>
  <TitlesOfParts>
    <vt:vector size="7" baseType="lpstr">
      <vt:lpstr>Arial</vt:lpstr>
      <vt:lpstr>Calibri</vt:lpstr>
      <vt:lpstr>Georgia</vt:lpstr>
      <vt:lpstr>PwC</vt:lpstr>
      <vt:lpstr>Avv. Giovanni Stefanin Partner – PwC TLS Avvocati e Commercialisti</vt:lpstr>
      <vt:lpstr>Avv. Stefano Cancarini Director – PwC TLS Avvocati e Commercialisti</vt:lpstr>
      <vt:lpstr>Avv. Alberto Passera Senior Associate – PwC TLS Avvocati e Commercialisti</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PwC TLS</dc:creator>
  <cp:lastModifiedBy>Chiara Giudici</cp:lastModifiedBy>
  <cp:revision>349</cp:revision>
  <cp:lastPrinted>2018-12-21T15:47:50Z</cp:lastPrinted>
  <dcterms:created xsi:type="dcterms:W3CDTF">2010-09-07T13:26:45Z</dcterms:created>
  <dcterms:modified xsi:type="dcterms:W3CDTF">2023-04-17T12:36:50Z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